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66559" y="506152"/>
            <a:ext cx="17355185" cy="9275445"/>
          </a:xfrm>
          <a:custGeom>
            <a:avLst/>
            <a:gdLst/>
            <a:ahLst/>
            <a:cxnLst/>
            <a:rect l="l" t="t" r="r" b="b"/>
            <a:pathLst>
              <a:path w="17355185" h="9275445">
                <a:moveTo>
                  <a:pt x="8677427" y="9275008"/>
                </a:moveTo>
                <a:lnTo>
                  <a:pt x="0" y="9275008"/>
                </a:lnTo>
                <a:lnTo>
                  <a:pt x="0" y="0"/>
                </a:lnTo>
                <a:lnTo>
                  <a:pt x="17354842" y="0"/>
                </a:lnTo>
                <a:lnTo>
                  <a:pt x="17354842" y="9275008"/>
                </a:lnTo>
                <a:lnTo>
                  <a:pt x="8677427" y="9275008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26725" y="3327476"/>
            <a:ext cx="10447248" cy="291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0505" rIns="0" bIns="0" rtlCol="0" vert="horz">
            <a:spAutoFit/>
          </a:bodyPr>
          <a:lstStyle/>
          <a:p>
            <a:pPr algn="ctr" marR="5080" indent="-635">
              <a:lnSpc>
                <a:spcPct val="80600"/>
              </a:lnSpc>
              <a:spcBef>
                <a:spcPts val="1815"/>
              </a:spcBef>
            </a:pPr>
            <a:r>
              <a:rPr dirty="0" spc="220"/>
              <a:t>Волшебство </a:t>
            </a:r>
            <a:r>
              <a:rPr dirty="0" spc="229"/>
              <a:t>в </a:t>
            </a:r>
            <a:r>
              <a:rPr dirty="0" spc="235"/>
              <a:t> </a:t>
            </a:r>
            <a:r>
              <a:rPr dirty="0" spc="204"/>
              <a:t>аквариуме:</a:t>
            </a:r>
            <a:r>
              <a:rPr dirty="0" spc="50"/>
              <a:t> </a:t>
            </a:r>
            <a:r>
              <a:rPr dirty="0" spc="235"/>
              <a:t>украшения </a:t>
            </a:r>
            <a:r>
              <a:rPr dirty="0" spc="-1910"/>
              <a:t> </a:t>
            </a:r>
            <a:r>
              <a:rPr dirty="0" spc="300"/>
              <a:t>своими</a:t>
            </a:r>
            <a:r>
              <a:rPr dirty="0" spc="114"/>
              <a:t> </a:t>
            </a:r>
            <a:r>
              <a:rPr dirty="0" spc="260"/>
              <a:t>руками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15877" y="1772633"/>
            <a:ext cx="8256270" cy="6487795"/>
            <a:chOff x="5015877" y="1772633"/>
            <a:chExt cx="8256270" cy="6487795"/>
          </a:xfrm>
        </p:grpSpPr>
        <p:sp>
          <p:nvSpPr>
            <p:cNvPr id="4" name="object 4"/>
            <p:cNvSpPr/>
            <p:nvPr/>
          </p:nvSpPr>
          <p:spPr>
            <a:xfrm>
              <a:off x="5015878" y="8239760"/>
              <a:ext cx="8256270" cy="20320"/>
            </a:xfrm>
            <a:custGeom>
              <a:avLst/>
              <a:gdLst/>
              <a:ahLst/>
              <a:cxnLst/>
              <a:rect l="l" t="t" r="r" b="b"/>
              <a:pathLst>
                <a:path w="8256269" h="20320">
                  <a:moveTo>
                    <a:pt x="8256257" y="1435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8256257" y="20154"/>
                  </a:lnTo>
                  <a:lnTo>
                    <a:pt x="8256257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69820" y="1781992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79" h="454025">
                  <a:moveTo>
                    <a:pt x="226791" y="453525"/>
                  </a:moveTo>
                  <a:lnTo>
                    <a:pt x="0" y="453525"/>
                  </a:lnTo>
                  <a:lnTo>
                    <a:pt x="0" y="0"/>
                  </a:lnTo>
                  <a:lnTo>
                    <a:pt x="453595" y="0"/>
                  </a:lnTo>
                  <a:lnTo>
                    <a:pt x="453595" y="453525"/>
                  </a:lnTo>
                  <a:lnTo>
                    <a:pt x="226791" y="453525"/>
                  </a:lnTo>
                  <a:close/>
                </a:path>
                <a:path w="1948179" h="454025">
                  <a:moveTo>
                    <a:pt x="974152" y="453525"/>
                  </a:moveTo>
                  <a:lnTo>
                    <a:pt x="747360" y="453525"/>
                  </a:lnTo>
                  <a:lnTo>
                    <a:pt x="747360" y="0"/>
                  </a:lnTo>
                  <a:lnTo>
                    <a:pt x="1200956" y="0"/>
                  </a:lnTo>
                  <a:lnTo>
                    <a:pt x="1200956" y="453525"/>
                  </a:lnTo>
                  <a:lnTo>
                    <a:pt x="974152" y="453525"/>
                  </a:lnTo>
                  <a:close/>
                </a:path>
                <a:path w="1948179" h="454025">
                  <a:moveTo>
                    <a:pt x="1720788" y="453525"/>
                  </a:moveTo>
                  <a:lnTo>
                    <a:pt x="1493997" y="453525"/>
                  </a:lnTo>
                  <a:lnTo>
                    <a:pt x="1493997" y="0"/>
                  </a:lnTo>
                  <a:lnTo>
                    <a:pt x="1947593" y="0"/>
                  </a:lnTo>
                  <a:lnTo>
                    <a:pt x="1947593" y="453525"/>
                  </a:lnTo>
                  <a:lnTo>
                    <a:pt x="1720788" y="453525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3664" y="3858768"/>
            <a:ext cx="4050792" cy="8107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3924" y="4261573"/>
            <a:ext cx="1765173" cy="248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4133" y="5073408"/>
            <a:ext cx="1669465" cy="2421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82929" y="3814019"/>
            <a:ext cx="8874125" cy="151066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dirty="0" sz="2400" spc="245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п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б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-3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ч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п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д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л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ь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к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э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м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у</a:t>
            </a:r>
            <a:r>
              <a:rPr dirty="0" sz="24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у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л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к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л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ь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м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у 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путешествию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мир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latin typeface="Trebuchet MS"/>
                <a:cs typeface="Trebuchet MS"/>
              </a:rPr>
              <a:t>волшебства</a:t>
            </a:r>
            <a:r>
              <a:rPr dirty="0" sz="2400" spc="-100"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аквариуме.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Надеемся,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вы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вдохновились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готовы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преобразить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свой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аквариум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с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помощью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latin typeface="Trebuchet MS"/>
                <a:cs typeface="Trebuchet MS"/>
              </a:rPr>
              <a:t>творчества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15877" y="8237715"/>
            <a:ext cx="8256270" cy="20320"/>
          </a:xfrm>
          <a:custGeom>
            <a:avLst/>
            <a:gdLst/>
            <a:ahLst/>
            <a:cxnLst/>
            <a:rect l="l" t="t" r="r" b="b"/>
            <a:pathLst>
              <a:path w="8256269" h="20320">
                <a:moveTo>
                  <a:pt x="8256257" y="1435"/>
                </a:moveTo>
                <a:lnTo>
                  <a:pt x="0" y="0"/>
                </a:lnTo>
                <a:lnTo>
                  <a:pt x="0" y="18707"/>
                </a:lnTo>
                <a:lnTo>
                  <a:pt x="8256257" y="20154"/>
                </a:lnTo>
                <a:lnTo>
                  <a:pt x="8256257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70175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17536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664172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329658" y="624954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22" y="453517"/>
                </a:moveTo>
                <a:lnTo>
                  <a:pt x="0" y="453517"/>
                </a:lnTo>
                <a:lnTo>
                  <a:pt x="0" y="0"/>
                </a:lnTo>
                <a:lnTo>
                  <a:pt x="453517" y="0"/>
                </a:lnTo>
                <a:lnTo>
                  <a:pt x="453517" y="453517"/>
                </a:lnTo>
                <a:lnTo>
                  <a:pt x="226822" y="453517"/>
                </a:lnTo>
                <a:close/>
              </a:path>
            </a:pathLst>
          </a:custGeom>
          <a:ln w="187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2159" y="9469440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4" y="453513"/>
                </a:moveTo>
                <a:lnTo>
                  <a:pt x="0" y="453513"/>
                </a:lnTo>
                <a:lnTo>
                  <a:pt x="0" y="0"/>
                </a:lnTo>
                <a:lnTo>
                  <a:pt x="453588" y="0"/>
                </a:lnTo>
                <a:lnTo>
                  <a:pt x="453588" y="453513"/>
                </a:lnTo>
                <a:lnTo>
                  <a:pt x="226794" y="453513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9500" y="9469440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8" y="453513"/>
                </a:moveTo>
                <a:lnTo>
                  <a:pt x="0" y="453513"/>
                </a:lnTo>
                <a:lnTo>
                  <a:pt x="0" y="0"/>
                </a:lnTo>
                <a:lnTo>
                  <a:pt x="453587" y="0"/>
                </a:lnTo>
                <a:lnTo>
                  <a:pt x="453587" y="453513"/>
                </a:lnTo>
                <a:lnTo>
                  <a:pt x="226798" y="453513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31439" y="2435168"/>
            <a:ext cx="365252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 spc="140"/>
              <a:t>Введение</a:t>
            </a:r>
            <a:endParaRPr sz="60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20726" y="4286237"/>
            <a:ext cx="1741297" cy="2450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9943" y="4716145"/>
            <a:ext cx="1646910" cy="2388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4233906" y="5078095"/>
            <a:ext cx="1604010" cy="240665"/>
          </a:xfrm>
          <a:custGeom>
            <a:avLst/>
            <a:gdLst/>
            <a:ahLst/>
            <a:cxnLst/>
            <a:rect l="l" t="t" r="r" b="b"/>
            <a:pathLst>
              <a:path w="1604009" h="240664">
                <a:moveTo>
                  <a:pt x="28956" y="204368"/>
                </a:moveTo>
                <a:lnTo>
                  <a:pt x="15621" y="230238"/>
                </a:lnTo>
                <a:lnTo>
                  <a:pt x="23241" y="234505"/>
                </a:lnTo>
                <a:lnTo>
                  <a:pt x="29083" y="237248"/>
                </a:lnTo>
                <a:lnTo>
                  <a:pt x="33147" y="238493"/>
                </a:lnTo>
                <a:lnTo>
                  <a:pt x="37211" y="239788"/>
                </a:lnTo>
                <a:lnTo>
                  <a:pt x="41275" y="240423"/>
                </a:lnTo>
                <a:lnTo>
                  <a:pt x="52197" y="240423"/>
                </a:lnTo>
                <a:lnTo>
                  <a:pt x="84216" y="214766"/>
                </a:lnTo>
                <a:lnTo>
                  <a:pt x="86395" y="211061"/>
                </a:lnTo>
                <a:lnTo>
                  <a:pt x="42672" y="211061"/>
                </a:lnTo>
                <a:lnTo>
                  <a:pt x="41275" y="210743"/>
                </a:lnTo>
                <a:lnTo>
                  <a:pt x="39878" y="210096"/>
                </a:lnTo>
                <a:lnTo>
                  <a:pt x="38481" y="209499"/>
                </a:lnTo>
                <a:lnTo>
                  <a:pt x="34798" y="207594"/>
                </a:lnTo>
                <a:lnTo>
                  <a:pt x="28956" y="204368"/>
                </a:lnTo>
                <a:close/>
              </a:path>
              <a:path w="1604009" h="240664">
                <a:moveTo>
                  <a:pt x="35814" y="2743"/>
                </a:moveTo>
                <a:lnTo>
                  <a:pt x="0" y="2743"/>
                </a:lnTo>
                <a:lnTo>
                  <a:pt x="73533" y="166674"/>
                </a:lnTo>
                <a:lnTo>
                  <a:pt x="66548" y="183921"/>
                </a:lnTo>
                <a:lnTo>
                  <a:pt x="62611" y="193395"/>
                </a:lnTo>
                <a:lnTo>
                  <a:pt x="58674" y="200279"/>
                </a:lnTo>
                <a:lnTo>
                  <a:pt x="51054" y="208902"/>
                </a:lnTo>
                <a:lnTo>
                  <a:pt x="47498" y="211061"/>
                </a:lnTo>
                <a:lnTo>
                  <a:pt x="86395" y="211061"/>
                </a:lnTo>
                <a:lnTo>
                  <a:pt x="87693" y="208853"/>
                </a:lnTo>
                <a:lnTo>
                  <a:pt x="91074" y="202313"/>
                </a:lnTo>
                <a:lnTo>
                  <a:pt x="94361" y="195148"/>
                </a:lnTo>
                <a:lnTo>
                  <a:pt x="121293" y="129654"/>
                </a:lnTo>
                <a:lnTo>
                  <a:pt x="89535" y="129654"/>
                </a:lnTo>
                <a:lnTo>
                  <a:pt x="35814" y="2743"/>
                </a:lnTo>
                <a:close/>
              </a:path>
              <a:path w="1604009" h="240664">
                <a:moveTo>
                  <a:pt x="173482" y="2743"/>
                </a:moveTo>
                <a:lnTo>
                  <a:pt x="139065" y="2743"/>
                </a:lnTo>
                <a:lnTo>
                  <a:pt x="89535" y="129654"/>
                </a:lnTo>
                <a:lnTo>
                  <a:pt x="121293" y="129654"/>
                </a:lnTo>
                <a:lnTo>
                  <a:pt x="173482" y="2743"/>
                </a:lnTo>
                <a:close/>
              </a:path>
              <a:path w="1604009" h="240664">
                <a:moveTo>
                  <a:pt x="219710" y="2743"/>
                </a:moveTo>
                <a:lnTo>
                  <a:pt x="186436" y="2743"/>
                </a:lnTo>
                <a:lnTo>
                  <a:pt x="186436" y="174040"/>
                </a:lnTo>
                <a:lnTo>
                  <a:pt x="219710" y="174040"/>
                </a:lnTo>
                <a:lnTo>
                  <a:pt x="219710" y="102450"/>
                </a:lnTo>
                <a:lnTo>
                  <a:pt x="275550" y="102450"/>
                </a:lnTo>
                <a:lnTo>
                  <a:pt x="261747" y="85940"/>
                </a:lnTo>
                <a:lnTo>
                  <a:pt x="273787" y="70624"/>
                </a:lnTo>
                <a:lnTo>
                  <a:pt x="219710" y="70624"/>
                </a:lnTo>
                <a:lnTo>
                  <a:pt x="219710" y="2743"/>
                </a:lnTo>
                <a:close/>
              </a:path>
              <a:path w="1604009" h="240664">
                <a:moveTo>
                  <a:pt x="275550" y="102450"/>
                </a:moveTo>
                <a:lnTo>
                  <a:pt x="234188" y="102450"/>
                </a:lnTo>
                <a:lnTo>
                  <a:pt x="294513" y="174040"/>
                </a:lnTo>
                <a:lnTo>
                  <a:pt x="335407" y="174040"/>
                </a:lnTo>
                <a:lnTo>
                  <a:pt x="275550" y="102450"/>
                </a:lnTo>
                <a:close/>
              </a:path>
              <a:path w="1604009" h="240664">
                <a:moveTo>
                  <a:pt x="327152" y="2743"/>
                </a:moveTo>
                <a:lnTo>
                  <a:pt x="287401" y="2743"/>
                </a:lnTo>
                <a:lnTo>
                  <a:pt x="234061" y="70624"/>
                </a:lnTo>
                <a:lnTo>
                  <a:pt x="273787" y="70624"/>
                </a:lnTo>
                <a:lnTo>
                  <a:pt x="327152" y="2743"/>
                </a:lnTo>
                <a:close/>
              </a:path>
              <a:path w="1604009" h="240664">
                <a:moveTo>
                  <a:pt x="376301" y="2743"/>
                </a:moveTo>
                <a:lnTo>
                  <a:pt x="345059" y="2743"/>
                </a:lnTo>
                <a:lnTo>
                  <a:pt x="345059" y="238861"/>
                </a:lnTo>
                <a:lnTo>
                  <a:pt x="378460" y="238861"/>
                </a:lnTo>
                <a:lnTo>
                  <a:pt x="376936" y="152793"/>
                </a:lnTo>
                <a:lnTo>
                  <a:pt x="487062" y="152793"/>
                </a:lnTo>
                <a:lnTo>
                  <a:pt x="489235" y="150525"/>
                </a:lnTo>
                <a:lnTo>
                  <a:pt x="492443" y="146151"/>
                </a:lnTo>
                <a:lnTo>
                  <a:pt x="419862" y="146151"/>
                </a:lnTo>
                <a:lnTo>
                  <a:pt x="413258" y="144602"/>
                </a:lnTo>
                <a:lnTo>
                  <a:pt x="381000" y="117335"/>
                </a:lnTo>
                <a:lnTo>
                  <a:pt x="378468" y="111310"/>
                </a:lnTo>
                <a:lnTo>
                  <a:pt x="378537" y="63710"/>
                </a:lnTo>
                <a:lnTo>
                  <a:pt x="404622" y="35458"/>
                </a:lnTo>
                <a:lnTo>
                  <a:pt x="409702" y="33680"/>
                </a:lnTo>
                <a:lnTo>
                  <a:pt x="414782" y="31838"/>
                </a:lnTo>
                <a:lnTo>
                  <a:pt x="419608" y="30924"/>
                </a:lnTo>
                <a:lnTo>
                  <a:pt x="490423" y="30924"/>
                </a:lnTo>
                <a:lnTo>
                  <a:pt x="487680" y="27432"/>
                </a:lnTo>
                <a:lnTo>
                  <a:pt x="482454" y="21983"/>
                </a:lnTo>
                <a:lnTo>
                  <a:pt x="375031" y="21983"/>
                </a:lnTo>
                <a:lnTo>
                  <a:pt x="376301" y="2743"/>
                </a:lnTo>
                <a:close/>
              </a:path>
              <a:path w="1604009" h="240664">
                <a:moveTo>
                  <a:pt x="487062" y="152793"/>
                </a:moveTo>
                <a:lnTo>
                  <a:pt x="376936" y="152793"/>
                </a:lnTo>
                <a:lnTo>
                  <a:pt x="377317" y="154343"/>
                </a:lnTo>
                <a:lnTo>
                  <a:pt x="411765" y="174261"/>
                </a:lnTo>
                <a:lnTo>
                  <a:pt x="432435" y="177088"/>
                </a:lnTo>
                <a:lnTo>
                  <a:pt x="443865" y="176322"/>
                </a:lnTo>
                <a:lnTo>
                  <a:pt x="481921" y="158160"/>
                </a:lnTo>
                <a:lnTo>
                  <a:pt x="487062" y="152793"/>
                </a:lnTo>
                <a:close/>
              </a:path>
              <a:path w="1604009" h="240664">
                <a:moveTo>
                  <a:pt x="490423" y="30924"/>
                </a:moveTo>
                <a:lnTo>
                  <a:pt x="431419" y="30924"/>
                </a:lnTo>
                <a:lnTo>
                  <a:pt x="438277" y="32461"/>
                </a:lnTo>
                <a:lnTo>
                  <a:pt x="450977" y="38608"/>
                </a:lnTo>
                <a:lnTo>
                  <a:pt x="475615" y="73469"/>
                </a:lnTo>
                <a:lnTo>
                  <a:pt x="476885" y="95973"/>
                </a:lnTo>
                <a:lnTo>
                  <a:pt x="475742" y="103162"/>
                </a:lnTo>
                <a:lnTo>
                  <a:pt x="453263" y="138430"/>
                </a:lnTo>
                <a:lnTo>
                  <a:pt x="434213" y="146151"/>
                </a:lnTo>
                <a:lnTo>
                  <a:pt x="492443" y="146151"/>
                </a:lnTo>
                <a:lnTo>
                  <a:pt x="508098" y="111290"/>
                </a:lnTo>
                <a:lnTo>
                  <a:pt x="510540" y="88544"/>
                </a:lnTo>
                <a:lnTo>
                  <a:pt x="510159" y="80107"/>
                </a:lnTo>
                <a:lnTo>
                  <a:pt x="497252" y="40754"/>
                </a:lnTo>
                <a:lnTo>
                  <a:pt x="492746" y="33882"/>
                </a:lnTo>
                <a:lnTo>
                  <a:pt x="490423" y="30924"/>
                </a:lnTo>
                <a:close/>
              </a:path>
              <a:path w="1604009" h="240664">
                <a:moveTo>
                  <a:pt x="429006" y="0"/>
                </a:moveTo>
                <a:lnTo>
                  <a:pt x="392049" y="10109"/>
                </a:lnTo>
                <a:lnTo>
                  <a:pt x="375031" y="21983"/>
                </a:lnTo>
                <a:lnTo>
                  <a:pt x="482454" y="21983"/>
                </a:lnTo>
                <a:lnTo>
                  <a:pt x="446214" y="1876"/>
                </a:lnTo>
                <a:lnTo>
                  <a:pt x="429006" y="0"/>
                </a:lnTo>
                <a:close/>
              </a:path>
              <a:path w="1604009" h="240664">
                <a:moveTo>
                  <a:pt x="601472" y="67271"/>
                </a:moveTo>
                <a:lnTo>
                  <a:pt x="593471" y="67271"/>
                </a:lnTo>
                <a:lnTo>
                  <a:pt x="583259" y="67676"/>
                </a:lnTo>
                <a:lnTo>
                  <a:pt x="541258" y="81681"/>
                </a:lnTo>
                <a:lnTo>
                  <a:pt x="520682" y="113785"/>
                </a:lnTo>
                <a:lnTo>
                  <a:pt x="520169" y="123634"/>
                </a:lnTo>
                <a:lnTo>
                  <a:pt x="520561" y="129496"/>
                </a:lnTo>
                <a:lnTo>
                  <a:pt x="542903" y="165796"/>
                </a:lnTo>
                <a:lnTo>
                  <a:pt x="580009" y="177088"/>
                </a:lnTo>
                <a:lnTo>
                  <a:pt x="589488" y="176586"/>
                </a:lnTo>
                <a:lnTo>
                  <a:pt x="627126" y="164757"/>
                </a:lnTo>
                <a:lnTo>
                  <a:pt x="636778" y="156781"/>
                </a:lnTo>
                <a:lnTo>
                  <a:pt x="674370" y="156781"/>
                </a:lnTo>
                <a:lnTo>
                  <a:pt x="674370" y="148615"/>
                </a:lnTo>
                <a:lnTo>
                  <a:pt x="578104" y="148615"/>
                </a:lnTo>
                <a:lnTo>
                  <a:pt x="572262" y="147218"/>
                </a:lnTo>
                <a:lnTo>
                  <a:pt x="567309" y="144449"/>
                </a:lnTo>
                <a:lnTo>
                  <a:pt x="562356" y="141617"/>
                </a:lnTo>
                <a:lnTo>
                  <a:pt x="558673" y="138125"/>
                </a:lnTo>
                <a:lnTo>
                  <a:pt x="556260" y="133972"/>
                </a:lnTo>
                <a:lnTo>
                  <a:pt x="553720" y="129755"/>
                </a:lnTo>
                <a:lnTo>
                  <a:pt x="552664" y="125615"/>
                </a:lnTo>
                <a:lnTo>
                  <a:pt x="552577" y="112636"/>
                </a:lnTo>
                <a:lnTo>
                  <a:pt x="556387" y="106235"/>
                </a:lnTo>
                <a:lnTo>
                  <a:pt x="595884" y="93967"/>
                </a:lnTo>
                <a:lnTo>
                  <a:pt x="666750" y="93967"/>
                </a:lnTo>
                <a:lnTo>
                  <a:pt x="666750" y="71818"/>
                </a:lnTo>
                <a:lnTo>
                  <a:pt x="633476" y="71818"/>
                </a:lnTo>
                <a:lnTo>
                  <a:pt x="632206" y="71323"/>
                </a:lnTo>
                <a:lnTo>
                  <a:pt x="627253" y="70446"/>
                </a:lnTo>
                <a:lnTo>
                  <a:pt x="609854" y="67919"/>
                </a:lnTo>
                <a:lnTo>
                  <a:pt x="601472" y="67271"/>
                </a:lnTo>
                <a:close/>
              </a:path>
              <a:path w="1604009" h="240664">
                <a:moveTo>
                  <a:pt x="674370" y="156781"/>
                </a:moveTo>
                <a:lnTo>
                  <a:pt x="636778" y="156781"/>
                </a:lnTo>
                <a:lnTo>
                  <a:pt x="637540" y="160667"/>
                </a:lnTo>
                <a:lnTo>
                  <a:pt x="657733" y="174637"/>
                </a:lnTo>
                <a:lnTo>
                  <a:pt x="658876" y="174879"/>
                </a:lnTo>
                <a:lnTo>
                  <a:pt x="660400" y="174879"/>
                </a:lnTo>
                <a:lnTo>
                  <a:pt x="664337" y="174434"/>
                </a:lnTo>
                <a:lnTo>
                  <a:pt x="674370" y="173520"/>
                </a:lnTo>
                <a:lnTo>
                  <a:pt x="674370" y="156781"/>
                </a:lnTo>
                <a:close/>
              </a:path>
              <a:path w="1604009" h="240664">
                <a:moveTo>
                  <a:pt x="666750" y="93967"/>
                </a:moveTo>
                <a:lnTo>
                  <a:pt x="602996" y="93967"/>
                </a:lnTo>
                <a:lnTo>
                  <a:pt x="610108" y="94640"/>
                </a:lnTo>
                <a:lnTo>
                  <a:pt x="624205" y="97320"/>
                </a:lnTo>
                <a:lnTo>
                  <a:pt x="629539" y="98729"/>
                </a:lnTo>
                <a:lnTo>
                  <a:pt x="633476" y="100215"/>
                </a:lnTo>
                <a:lnTo>
                  <a:pt x="633476" y="120116"/>
                </a:lnTo>
                <a:lnTo>
                  <a:pt x="632968" y="121653"/>
                </a:lnTo>
                <a:lnTo>
                  <a:pt x="631952" y="123634"/>
                </a:lnTo>
                <a:lnTo>
                  <a:pt x="631063" y="125615"/>
                </a:lnTo>
                <a:lnTo>
                  <a:pt x="598011" y="147312"/>
                </a:lnTo>
                <a:lnTo>
                  <a:pt x="584962" y="148615"/>
                </a:lnTo>
                <a:lnTo>
                  <a:pt x="674370" y="148615"/>
                </a:lnTo>
                <a:lnTo>
                  <a:pt x="674370" y="145415"/>
                </a:lnTo>
                <a:lnTo>
                  <a:pt x="669544" y="145072"/>
                </a:lnTo>
                <a:lnTo>
                  <a:pt x="667004" y="144843"/>
                </a:lnTo>
                <a:lnTo>
                  <a:pt x="666877" y="144741"/>
                </a:lnTo>
                <a:lnTo>
                  <a:pt x="666750" y="144602"/>
                </a:lnTo>
                <a:lnTo>
                  <a:pt x="666750" y="93967"/>
                </a:lnTo>
                <a:close/>
              </a:path>
              <a:path w="1604009" h="240664">
                <a:moveTo>
                  <a:pt x="656741" y="30035"/>
                </a:moveTo>
                <a:lnTo>
                  <a:pt x="594995" y="30035"/>
                </a:lnTo>
                <a:lnTo>
                  <a:pt x="603636" y="30661"/>
                </a:lnTo>
                <a:lnTo>
                  <a:pt x="611266" y="32542"/>
                </a:lnTo>
                <a:lnTo>
                  <a:pt x="633458" y="67271"/>
                </a:lnTo>
                <a:lnTo>
                  <a:pt x="633476" y="71818"/>
                </a:lnTo>
                <a:lnTo>
                  <a:pt x="666750" y="71818"/>
                </a:lnTo>
                <a:lnTo>
                  <a:pt x="666637" y="67919"/>
                </a:lnTo>
                <a:lnTo>
                  <a:pt x="665561" y="54120"/>
                </a:lnTo>
                <a:lnTo>
                  <a:pt x="662003" y="40573"/>
                </a:lnTo>
                <a:lnTo>
                  <a:pt x="656741" y="30035"/>
                </a:lnTo>
                <a:close/>
              </a:path>
              <a:path w="1604009" h="240664">
                <a:moveTo>
                  <a:pt x="597027" y="0"/>
                </a:moveTo>
                <a:lnTo>
                  <a:pt x="556424" y="9016"/>
                </a:lnTo>
                <a:lnTo>
                  <a:pt x="527939" y="25641"/>
                </a:lnTo>
                <a:lnTo>
                  <a:pt x="541909" y="51371"/>
                </a:lnTo>
                <a:lnTo>
                  <a:pt x="550771" y="45596"/>
                </a:lnTo>
                <a:lnTo>
                  <a:pt x="558704" y="40846"/>
                </a:lnTo>
                <a:lnTo>
                  <a:pt x="565733" y="37119"/>
                </a:lnTo>
                <a:lnTo>
                  <a:pt x="571881" y="34417"/>
                </a:lnTo>
                <a:lnTo>
                  <a:pt x="579628" y="31496"/>
                </a:lnTo>
                <a:lnTo>
                  <a:pt x="587248" y="30035"/>
                </a:lnTo>
                <a:lnTo>
                  <a:pt x="656741" y="30035"/>
                </a:lnTo>
                <a:lnTo>
                  <a:pt x="656087" y="28726"/>
                </a:lnTo>
                <a:lnTo>
                  <a:pt x="647827" y="18580"/>
                </a:lnTo>
                <a:lnTo>
                  <a:pt x="637585" y="10453"/>
                </a:lnTo>
                <a:lnTo>
                  <a:pt x="625713" y="4646"/>
                </a:lnTo>
                <a:lnTo>
                  <a:pt x="612197" y="1161"/>
                </a:lnTo>
                <a:lnTo>
                  <a:pt x="597027" y="0"/>
                </a:lnTo>
                <a:close/>
              </a:path>
              <a:path w="1604009" h="240664">
                <a:moveTo>
                  <a:pt x="731901" y="2743"/>
                </a:moveTo>
                <a:lnTo>
                  <a:pt x="698500" y="2743"/>
                </a:lnTo>
                <a:lnTo>
                  <a:pt x="698500" y="174040"/>
                </a:lnTo>
                <a:lnTo>
                  <a:pt x="909066" y="174040"/>
                </a:lnTo>
                <a:lnTo>
                  <a:pt x="909066" y="143116"/>
                </a:lnTo>
                <a:lnTo>
                  <a:pt x="731901" y="143116"/>
                </a:lnTo>
                <a:lnTo>
                  <a:pt x="731901" y="2743"/>
                </a:lnTo>
                <a:close/>
              </a:path>
              <a:path w="1604009" h="240664">
                <a:moveTo>
                  <a:pt x="820801" y="2743"/>
                </a:moveTo>
                <a:lnTo>
                  <a:pt x="787146" y="2743"/>
                </a:lnTo>
                <a:lnTo>
                  <a:pt x="787146" y="143116"/>
                </a:lnTo>
                <a:lnTo>
                  <a:pt x="820801" y="143116"/>
                </a:lnTo>
                <a:lnTo>
                  <a:pt x="820801" y="2743"/>
                </a:lnTo>
                <a:close/>
              </a:path>
              <a:path w="1604009" h="240664">
                <a:moveTo>
                  <a:pt x="909066" y="2743"/>
                </a:moveTo>
                <a:lnTo>
                  <a:pt x="875792" y="2743"/>
                </a:lnTo>
                <a:lnTo>
                  <a:pt x="875792" y="143116"/>
                </a:lnTo>
                <a:lnTo>
                  <a:pt x="909066" y="143116"/>
                </a:lnTo>
                <a:lnTo>
                  <a:pt x="909066" y="2743"/>
                </a:lnTo>
                <a:close/>
              </a:path>
              <a:path w="1604009" h="240664">
                <a:moveTo>
                  <a:pt x="1016381" y="0"/>
                </a:moveTo>
                <a:lnTo>
                  <a:pt x="972312" y="12039"/>
                </a:lnTo>
                <a:lnTo>
                  <a:pt x="941832" y="44081"/>
                </a:lnTo>
                <a:lnTo>
                  <a:pt x="930910" y="87947"/>
                </a:lnTo>
                <a:lnTo>
                  <a:pt x="931312" y="96919"/>
                </a:lnTo>
                <a:lnTo>
                  <a:pt x="944880" y="137352"/>
                </a:lnTo>
                <a:lnTo>
                  <a:pt x="974830" y="166165"/>
                </a:lnTo>
                <a:lnTo>
                  <a:pt x="1016762" y="177088"/>
                </a:lnTo>
                <a:lnTo>
                  <a:pt x="1024929" y="176748"/>
                </a:lnTo>
                <a:lnTo>
                  <a:pt x="1061735" y="165079"/>
                </a:lnTo>
                <a:lnTo>
                  <a:pt x="1080488" y="148615"/>
                </a:lnTo>
                <a:lnTo>
                  <a:pt x="1017651" y="148615"/>
                </a:lnTo>
                <a:lnTo>
                  <a:pt x="1010985" y="148177"/>
                </a:lnTo>
                <a:lnTo>
                  <a:pt x="977719" y="128524"/>
                </a:lnTo>
                <a:lnTo>
                  <a:pt x="965835" y="102146"/>
                </a:lnTo>
                <a:lnTo>
                  <a:pt x="1099566" y="102146"/>
                </a:lnTo>
                <a:lnTo>
                  <a:pt x="1100709" y="97637"/>
                </a:lnTo>
                <a:lnTo>
                  <a:pt x="1101217" y="94513"/>
                </a:lnTo>
                <a:lnTo>
                  <a:pt x="1101217" y="87642"/>
                </a:lnTo>
                <a:lnTo>
                  <a:pt x="1100548" y="76093"/>
                </a:lnTo>
                <a:lnTo>
                  <a:pt x="1100283" y="74637"/>
                </a:lnTo>
                <a:lnTo>
                  <a:pt x="965073" y="74637"/>
                </a:lnTo>
                <a:lnTo>
                  <a:pt x="965454" y="68795"/>
                </a:lnTo>
                <a:lnTo>
                  <a:pt x="991489" y="35458"/>
                </a:lnTo>
                <a:lnTo>
                  <a:pt x="1016762" y="28765"/>
                </a:lnTo>
                <a:lnTo>
                  <a:pt x="1079576" y="28765"/>
                </a:lnTo>
                <a:lnTo>
                  <a:pt x="1077563" y="26298"/>
                </a:lnTo>
                <a:lnTo>
                  <a:pt x="1040114" y="3048"/>
                </a:lnTo>
                <a:lnTo>
                  <a:pt x="1028646" y="762"/>
                </a:lnTo>
                <a:lnTo>
                  <a:pt x="1016381" y="0"/>
                </a:lnTo>
                <a:close/>
              </a:path>
              <a:path w="1604009" h="240664">
                <a:moveTo>
                  <a:pt x="1062609" y="118808"/>
                </a:moveTo>
                <a:lnTo>
                  <a:pt x="1031049" y="146864"/>
                </a:lnTo>
                <a:lnTo>
                  <a:pt x="1017651" y="148615"/>
                </a:lnTo>
                <a:lnTo>
                  <a:pt x="1080488" y="148615"/>
                </a:lnTo>
                <a:lnTo>
                  <a:pt x="1084024" y="143852"/>
                </a:lnTo>
                <a:lnTo>
                  <a:pt x="1088677" y="135951"/>
                </a:lnTo>
                <a:lnTo>
                  <a:pt x="1092962" y="126898"/>
                </a:lnTo>
                <a:lnTo>
                  <a:pt x="1062609" y="118808"/>
                </a:lnTo>
                <a:close/>
              </a:path>
              <a:path w="1604009" h="240664">
                <a:moveTo>
                  <a:pt x="1079576" y="28765"/>
                </a:moveTo>
                <a:lnTo>
                  <a:pt x="1016762" y="28765"/>
                </a:lnTo>
                <a:lnTo>
                  <a:pt x="1023496" y="29184"/>
                </a:lnTo>
                <a:lnTo>
                  <a:pt x="1029970" y="30440"/>
                </a:lnTo>
                <a:lnTo>
                  <a:pt x="1060924" y="53975"/>
                </a:lnTo>
                <a:lnTo>
                  <a:pt x="1068705" y="74637"/>
                </a:lnTo>
                <a:lnTo>
                  <a:pt x="1100283" y="74637"/>
                </a:lnTo>
                <a:lnTo>
                  <a:pt x="1098534" y="65009"/>
                </a:lnTo>
                <a:lnTo>
                  <a:pt x="1095131" y="54323"/>
                </a:lnTo>
                <a:lnTo>
                  <a:pt x="1090422" y="44234"/>
                </a:lnTo>
                <a:lnTo>
                  <a:pt x="1084492" y="34787"/>
                </a:lnTo>
                <a:lnTo>
                  <a:pt x="1079576" y="28765"/>
                </a:lnTo>
                <a:close/>
              </a:path>
              <a:path w="1604009" h="240664">
                <a:moveTo>
                  <a:pt x="1153668" y="2743"/>
                </a:moveTo>
                <a:lnTo>
                  <a:pt x="1120267" y="2743"/>
                </a:lnTo>
                <a:lnTo>
                  <a:pt x="1120267" y="174040"/>
                </a:lnTo>
                <a:lnTo>
                  <a:pt x="1153668" y="174040"/>
                </a:lnTo>
                <a:lnTo>
                  <a:pt x="1153668" y="102146"/>
                </a:lnTo>
                <a:lnTo>
                  <a:pt x="1265174" y="102146"/>
                </a:lnTo>
                <a:lnTo>
                  <a:pt x="1265174" y="70929"/>
                </a:lnTo>
                <a:lnTo>
                  <a:pt x="1153668" y="70929"/>
                </a:lnTo>
                <a:lnTo>
                  <a:pt x="1153668" y="2743"/>
                </a:lnTo>
                <a:close/>
              </a:path>
              <a:path w="1604009" h="240664">
                <a:moveTo>
                  <a:pt x="1265174" y="102146"/>
                </a:moveTo>
                <a:lnTo>
                  <a:pt x="1231773" y="102146"/>
                </a:lnTo>
                <a:lnTo>
                  <a:pt x="1231773" y="174040"/>
                </a:lnTo>
                <a:lnTo>
                  <a:pt x="1265174" y="174040"/>
                </a:lnTo>
                <a:lnTo>
                  <a:pt x="1265174" y="102146"/>
                </a:lnTo>
                <a:close/>
              </a:path>
              <a:path w="1604009" h="240664">
                <a:moveTo>
                  <a:pt x="1265174" y="2743"/>
                </a:moveTo>
                <a:lnTo>
                  <a:pt x="1231773" y="2743"/>
                </a:lnTo>
                <a:lnTo>
                  <a:pt x="1231773" y="70929"/>
                </a:lnTo>
                <a:lnTo>
                  <a:pt x="1265174" y="70929"/>
                </a:lnTo>
                <a:lnTo>
                  <a:pt x="1265174" y="2743"/>
                </a:lnTo>
                <a:close/>
              </a:path>
              <a:path w="1604009" h="240664">
                <a:moveTo>
                  <a:pt x="1331214" y="3048"/>
                </a:moveTo>
                <a:lnTo>
                  <a:pt x="1297813" y="3048"/>
                </a:lnTo>
                <a:lnTo>
                  <a:pt x="1297813" y="174040"/>
                </a:lnTo>
                <a:lnTo>
                  <a:pt x="1327404" y="174040"/>
                </a:lnTo>
                <a:lnTo>
                  <a:pt x="1367058" y="120510"/>
                </a:lnTo>
                <a:lnTo>
                  <a:pt x="1331214" y="120510"/>
                </a:lnTo>
                <a:lnTo>
                  <a:pt x="1331214" y="3048"/>
                </a:lnTo>
                <a:close/>
              </a:path>
              <a:path w="1604009" h="240664">
                <a:moveTo>
                  <a:pt x="1446276" y="58661"/>
                </a:moveTo>
                <a:lnTo>
                  <a:pt x="1412875" y="58661"/>
                </a:lnTo>
                <a:lnTo>
                  <a:pt x="1412875" y="174040"/>
                </a:lnTo>
                <a:lnTo>
                  <a:pt x="1446276" y="174040"/>
                </a:lnTo>
                <a:lnTo>
                  <a:pt x="1446276" y="58661"/>
                </a:lnTo>
                <a:close/>
              </a:path>
              <a:path w="1604009" h="240664">
                <a:moveTo>
                  <a:pt x="1446276" y="2743"/>
                </a:moveTo>
                <a:lnTo>
                  <a:pt x="1418209" y="2743"/>
                </a:lnTo>
                <a:lnTo>
                  <a:pt x="1331214" y="120510"/>
                </a:lnTo>
                <a:lnTo>
                  <a:pt x="1367058" y="120510"/>
                </a:lnTo>
                <a:lnTo>
                  <a:pt x="1412875" y="58661"/>
                </a:lnTo>
                <a:lnTo>
                  <a:pt x="1446276" y="58661"/>
                </a:lnTo>
                <a:lnTo>
                  <a:pt x="1446276" y="2743"/>
                </a:lnTo>
                <a:close/>
              </a:path>
              <a:path w="1604009" h="240664">
                <a:moveTo>
                  <a:pt x="1603756" y="2451"/>
                </a:moveTo>
                <a:lnTo>
                  <a:pt x="1536700" y="2451"/>
                </a:lnTo>
                <a:lnTo>
                  <a:pt x="1528274" y="2901"/>
                </a:lnTo>
                <a:lnTo>
                  <a:pt x="1489698" y="23212"/>
                </a:lnTo>
                <a:lnTo>
                  <a:pt x="1478407" y="56578"/>
                </a:lnTo>
                <a:lnTo>
                  <a:pt x="1479121" y="67341"/>
                </a:lnTo>
                <a:lnTo>
                  <a:pt x="1497457" y="101803"/>
                </a:lnTo>
                <a:lnTo>
                  <a:pt x="1509395" y="107581"/>
                </a:lnTo>
                <a:lnTo>
                  <a:pt x="1461008" y="174040"/>
                </a:lnTo>
                <a:lnTo>
                  <a:pt x="1499870" y="174040"/>
                </a:lnTo>
                <a:lnTo>
                  <a:pt x="1544574" y="112560"/>
                </a:lnTo>
                <a:lnTo>
                  <a:pt x="1603756" y="112560"/>
                </a:lnTo>
                <a:lnTo>
                  <a:pt x="1603756" y="84086"/>
                </a:lnTo>
                <a:lnTo>
                  <a:pt x="1528191" y="84086"/>
                </a:lnTo>
                <a:lnTo>
                  <a:pt x="1521968" y="81508"/>
                </a:lnTo>
                <a:lnTo>
                  <a:pt x="1513840" y="71196"/>
                </a:lnTo>
                <a:lnTo>
                  <a:pt x="1511808" y="64706"/>
                </a:lnTo>
                <a:lnTo>
                  <a:pt x="1511808" y="49542"/>
                </a:lnTo>
                <a:lnTo>
                  <a:pt x="1514221" y="43484"/>
                </a:lnTo>
                <a:lnTo>
                  <a:pt x="1519301" y="38735"/>
                </a:lnTo>
                <a:lnTo>
                  <a:pt x="1524254" y="33921"/>
                </a:lnTo>
                <a:lnTo>
                  <a:pt x="1531239" y="31521"/>
                </a:lnTo>
                <a:lnTo>
                  <a:pt x="1603756" y="31521"/>
                </a:lnTo>
                <a:lnTo>
                  <a:pt x="1603756" y="2451"/>
                </a:lnTo>
                <a:close/>
              </a:path>
              <a:path w="1604009" h="240664">
                <a:moveTo>
                  <a:pt x="1603756" y="112560"/>
                </a:moveTo>
                <a:lnTo>
                  <a:pt x="1570355" y="112560"/>
                </a:lnTo>
                <a:lnTo>
                  <a:pt x="1570355" y="174040"/>
                </a:lnTo>
                <a:lnTo>
                  <a:pt x="1603756" y="174040"/>
                </a:lnTo>
                <a:lnTo>
                  <a:pt x="1603756" y="112560"/>
                </a:lnTo>
                <a:close/>
              </a:path>
              <a:path w="1604009" h="240664">
                <a:moveTo>
                  <a:pt x="1603756" y="31521"/>
                </a:moveTo>
                <a:lnTo>
                  <a:pt x="1570355" y="31521"/>
                </a:lnTo>
                <a:lnTo>
                  <a:pt x="1570355" y="84086"/>
                </a:lnTo>
                <a:lnTo>
                  <a:pt x="1603756" y="84086"/>
                </a:lnTo>
                <a:lnTo>
                  <a:pt x="1603756" y="315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131439" y="4211021"/>
            <a:ext cx="7148830" cy="1848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Добро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пожаловать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в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мир </a:t>
            </a:r>
            <a:r>
              <a:rPr dirty="0" sz="2400" spc="75">
                <a:latin typeface="Trebuchet MS"/>
                <a:cs typeface="Trebuchet MS"/>
              </a:rPr>
              <a:t>волшебства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latin typeface="Trebuchet MS"/>
                <a:cs typeface="Trebuchet MS"/>
              </a:rPr>
              <a:t>творчества</a:t>
            </a:r>
            <a:r>
              <a:rPr dirty="0" sz="2400" spc="-120"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аквариуме!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этой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презентации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мы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уз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м</a:t>
            </a:r>
            <a:r>
              <a:rPr dirty="0" sz="2400" spc="-34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к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к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з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д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ь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уди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л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ь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ы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latin typeface="Trebuchet MS"/>
                <a:cs typeface="Trebuchet MS"/>
              </a:rPr>
              <a:t>у</a:t>
            </a:r>
            <a:r>
              <a:rPr dirty="0" sz="2400" spc="50">
                <a:latin typeface="Trebuchet MS"/>
                <a:cs typeface="Trebuchet MS"/>
              </a:rPr>
              <a:t>к</a:t>
            </a:r>
            <a:r>
              <a:rPr dirty="0" sz="2400" spc="110">
                <a:latin typeface="Trebuchet MS"/>
                <a:cs typeface="Trebuchet MS"/>
              </a:rPr>
              <a:t>р</a:t>
            </a:r>
            <a:r>
              <a:rPr dirty="0" sz="2400" spc="95">
                <a:latin typeface="Trebuchet MS"/>
                <a:cs typeface="Trebuchet MS"/>
              </a:rPr>
              <a:t>а</a:t>
            </a:r>
            <a:r>
              <a:rPr dirty="0" sz="2400" spc="110">
                <a:latin typeface="Trebuchet MS"/>
                <a:cs typeface="Trebuchet MS"/>
              </a:rPr>
              <a:t>ш</a:t>
            </a:r>
            <a:r>
              <a:rPr dirty="0" sz="2400" spc="70">
                <a:latin typeface="Trebuchet MS"/>
                <a:cs typeface="Trebuchet MS"/>
              </a:rPr>
              <a:t>е</a:t>
            </a:r>
            <a:r>
              <a:rPr dirty="0" sz="2400" spc="50">
                <a:latin typeface="Trebuchet MS"/>
                <a:cs typeface="Trebuchet MS"/>
              </a:rPr>
              <a:t>н</a:t>
            </a:r>
            <a:r>
              <a:rPr dirty="0" sz="2400" spc="10">
                <a:latin typeface="Trebuchet MS"/>
                <a:cs typeface="Trebuchet MS"/>
              </a:rPr>
              <a:t>ия 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для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аквариума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своими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руками.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Давайте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начнем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этот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захватывающий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путешествие!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6236" y="1055507"/>
            <a:ext cx="5558282" cy="816292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134792" y="9201581"/>
            <a:ext cx="7757159" cy="20320"/>
          </a:xfrm>
          <a:custGeom>
            <a:avLst/>
            <a:gdLst/>
            <a:ahLst/>
            <a:cxnLst/>
            <a:rect l="l" t="t" r="r" b="b"/>
            <a:pathLst>
              <a:path w="7757159" h="20320">
                <a:moveTo>
                  <a:pt x="7756588" y="1447"/>
                </a:moveTo>
                <a:lnTo>
                  <a:pt x="0" y="0"/>
                </a:lnTo>
                <a:lnTo>
                  <a:pt x="0" y="18719"/>
                </a:lnTo>
                <a:lnTo>
                  <a:pt x="7756588" y="20167"/>
                </a:lnTo>
                <a:lnTo>
                  <a:pt x="7756588" y="1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2158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9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7" y="0"/>
                </a:lnTo>
                <a:lnTo>
                  <a:pt x="453597" y="453512"/>
                </a:lnTo>
                <a:lnTo>
                  <a:pt x="226799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9516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6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601" y="0"/>
                </a:lnTo>
                <a:lnTo>
                  <a:pt x="453601" y="453512"/>
                </a:lnTo>
                <a:lnTo>
                  <a:pt x="226796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46145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608" y="0"/>
                </a:lnTo>
                <a:lnTo>
                  <a:pt x="453608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25155" y="1139869"/>
            <a:ext cx="7150734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 spc="145"/>
              <a:t>Выбор</a:t>
            </a:r>
            <a:r>
              <a:rPr dirty="0" sz="6000" spc="45"/>
              <a:t> </a:t>
            </a:r>
            <a:r>
              <a:rPr dirty="0" sz="6000" spc="150"/>
              <a:t>материалов</a:t>
            </a:r>
            <a:endParaRPr sz="60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0385" y="3420808"/>
            <a:ext cx="1870379" cy="2404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9755" y="4102493"/>
            <a:ext cx="2044573" cy="22882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063060" y="4102493"/>
            <a:ext cx="1674495" cy="229235"/>
          </a:xfrm>
          <a:custGeom>
            <a:avLst/>
            <a:gdLst/>
            <a:ahLst/>
            <a:cxnLst/>
            <a:rect l="l" t="t" r="r" b="b"/>
            <a:pathLst>
              <a:path w="1674495" h="229235">
                <a:moveTo>
                  <a:pt x="31305" y="54495"/>
                </a:moveTo>
                <a:lnTo>
                  <a:pt x="0" y="54495"/>
                </a:lnTo>
                <a:lnTo>
                  <a:pt x="0" y="225780"/>
                </a:lnTo>
                <a:lnTo>
                  <a:pt x="32410" y="225780"/>
                </a:lnTo>
                <a:lnTo>
                  <a:pt x="32410" y="115239"/>
                </a:lnTo>
                <a:lnTo>
                  <a:pt x="66344" y="115239"/>
                </a:lnTo>
                <a:lnTo>
                  <a:pt x="31305" y="54495"/>
                </a:lnTo>
                <a:close/>
              </a:path>
              <a:path w="1674495" h="229235">
                <a:moveTo>
                  <a:pt x="180733" y="115455"/>
                </a:moveTo>
                <a:lnTo>
                  <a:pt x="148310" y="115455"/>
                </a:lnTo>
                <a:lnTo>
                  <a:pt x="148310" y="225780"/>
                </a:lnTo>
                <a:lnTo>
                  <a:pt x="180733" y="225780"/>
                </a:lnTo>
                <a:lnTo>
                  <a:pt x="180733" y="115455"/>
                </a:lnTo>
                <a:close/>
              </a:path>
              <a:path w="1674495" h="229235">
                <a:moveTo>
                  <a:pt x="66344" y="115239"/>
                </a:moveTo>
                <a:lnTo>
                  <a:pt x="32410" y="115239"/>
                </a:lnTo>
                <a:lnTo>
                  <a:pt x="80365" y="197459"/>
                </a:lnTo>
                <a:lnTo>
                  <a:pt x="101028" y="197459"/>
                </a:lnTo>
                <a:lnTo>
                  <a:pt x="124087" y="157467"/>
                </a:lnTo>
                <a:lnTo>
                  <a:pt x="90703" y="157467"/>
                </a:lnTo>
                <a:lnTo>
                  <a:pt x="66344" y="115239"/>
                </a:lnTo>
                <a:close/>
              </a:path>
              <a:path w="1674495" h="229235">
                <a:moveTo>
                  <a:pt x="180733" y="54495"/>
                </a:moveTo>
                <a:lnTo>
                  <a:pt x="150393" y="54495"/>
                </a:lnTo>
                <a:lnTo>
                  <a:pt x="90703" y="157467"/>
                </a:lnTo>
                <a:lnTo>
                  <a:pt x="124087" y="157467"/>
                </a:lnTo>
                <a:lnTo>
                  <a:pt x="148310" y="115455"/>
                </a:lnTo>
                <a:lnTo>
                  <a:pt x="180733" y="115455"/>
                </a:lnTo>
                <a:lnTo>
                  <a:pt x="180733" y="54495"/>
                </a:lnTo>
                <a:close/>
              </a:path>
              <a:path w="1674495" h="229235">
                <a:moveTo>
                  <a:pt x="282295" y="119024"/>
                </a:moveTo>
                <a:lnTo>
                  <a:pt x="274269" y="119024"/>
                </a:lnTo>
                <a:lnTo>
                  <a:pt x="264067" y="119427"/>
                </a:lnTo>
                <a:lnTo>
                  <a:pt x="222116" y="133430"/>
                </a:lnTo>
                <a:lnTo>
                  <a:pt x="201574" y="165530"/>
                </a:lnTo>
                <a:lnTo>
                  <a:pt x="201066" y="175374"/>
                </a:lnTo>
                <a:lnTo>
                  <a:pt x="201448" y="181242"/>
                </a:lnTo>
                <a:lnTo>
                  <a:pt x="223758" y="217535"/>
                </a:lnTo>
                <a:lnTo>
                  <a:pt x="260883" y="228828"/>
                </a:lnTo>
                <a:lnTo>
                  <a:pt x="270363" y="228328"/>
                </a:lnTo>
                <a:lnTo>
                  <a:pt x="308013" y="216509"/>
                </a:lnTo>
                <a:lnTo>
                  <a:pt x="317665" y="208521"/>
                </a:lnTo>
                <a:lnTo>
                  <a:pt x="355231" y="208521"/>
                </a:lnTo>
                <a:lnTo>
                  <a:pt x="355231" y="200355"/>
                </a:lnTo>
                <a:lnTo>
                  <a:pt x="258953" y="200355"/>
                </a:lnTo>
                <a:lnTo>
                  <a:pt x="253085" y="198970"/>
                </a:lnTo>
                <a:lnTo>
                  <a:pt x="233375" y="164376"/>
                </a:lnTo>
                <a:lnTo>
                  <a:pt x="237197" y="157975"/>
                </a:lnTo>
                <a:lnTo>
                  <a:pt x="276720" y="145719"/>
                </a:lnTo>
                <a:lnTo>
                  <a:pt x="347573" y="145719"/>
                </a:lnTo>
                <a:lnTo>
                  <a:pt x="347573" y="123558"/>
                </a:lnTo>
                <a:lnTo>
                  <a:pt x="314261" y="123558"/>
                </a:lnTo>
                <a:lnTo>
                  <a:pt x="313080" y="123063"/>
                </a:lnTo>
                <a:lnTo>
                  <a:pt x="308127" y="122199"/>
                </a:lnTo>
                <a:lnTo>
                  <a:pt x="290677" y="119672"/>
                </a:lnTo>
                <a:lnTo>
                  <a:pt x="282295" y="119024"/>
                </a:lnTo>
                <a:close/>
              </a:path>
              <a:path w="1674495" h="229235">
                <a:moveTo>
                  <a:pt x="355231" y="208521"/>
                </a:moveTo>
                <a:lnTo>
                  <a:pt x="317665" y="208521"/>
                </a:lnTo>
                <a:lnTo>
                  <a:pt x="318414" y="212407"/>
                </a:lnTo>
                <a:lnTo>
                  <a:pt x="338582" y="226377"/>
                </a:lnTo>
                <a:lnTo>
                  <a:pt x="339712" y="226618"/>
                </a:lnTo>
                <a:lnTo>
                  <a:pt x="341274" y="226618"/>
                </a:lnTo>
                <a:lnTo>
                  <a:pt x="343255" y="226377"/>
                </a:lnTo>
                <a:lnTo>
                  <a:pt x="355231" y="225259"/>
                </a:lnTo>
                <a:lnTo>
                  <a:pt x="355231" y="208521"/>
                </a:lnTo>
                <a:close/>
              </a:path>
              <a:path w="1674495" h="229235">
                <a:moveTo>
                  <a:pt x="347573" y="145719"/>
                </a:moveTo>
                <a:lnTo>
                  <a:pt x="283857" y="145719"/>
                </a:lnTo>
                <a:lnTo>
                  <a:pt x="290944" y="146380"/>
                </a:lnTo>
                <a:lnTo>
                  <a:pt x="305028" y="149059"/>
                </a:lnTo>
                <a:lnTo>
                  <a:pt x="310451" y="150469"/>
                </a:lnTo>
                <a:lnTo>
                  <a:pt x="314261" y="151955"/>
                </a:lnTo>
                <a:lnTo>
                  <a:pt x="314261" y="171856"/>
                </a:lnTo>
                <a:lnTo>
                  <a:pt x="313791" y="173393"/>
                </a:lnTo>
                <a:lnTo>
                  <a:pt x="312851" y="175374"/>
                </a:lnTo>
                <a:lnTo>
                  <a:pt x="311962" y="177355"/>
                </a:lnTo>
                <a:lnTo>
                  <a:pt x="278844" y="199056"/>
                </a:lnTo>
                <a:lnTo>
                  <a:pt x="265798" y="200355"/>
                </a:lnTo>
                <a:lnTo>
                  <a:pt x="355231" y="200355"/>
                </a:lnTo>
                <a:lnTo>
                  <a:pt x="355231" y="197154"/>
                </a:lnTo>
                <a:lnTo>
                  <a:pt x="350367" y="196811"/>
                </a:lnTo>
                <a:lnTo>
                  <a:pt x="347878" y="196583"/>
                </a:lnTo>
                <a:lnTo>
                  <a:pt x="347726" y="196494"/>
                </a:lnTo>
                <a:lnTo>
                  <a:pt x="347612" y="196189"/>
                </a:lnTo>
                <a:lnTo>
                  <a:pt x="347573" y="145719"/>
                </a:lnTo>
                <a:close/>
              </a:path>
              <a:path w="1674495" h="229235">
                <a:moveTo>
                  <a:pt x="337598" y="81775"/>
                </a:moveTo>
                <a:lnTo>
                  <a:pt x="275831" y="81775"/>
                </a:lnTo>
                <a:lnTo>
                  <a:pt x="284492" y="82401"/>
                </a:lnTo>
                <a:lnTo>
                  <a:pt x="292111" y="84281"/>
                </a:lnTo>
                <a:lnTo>
                  <a:pt x="314244" y="119024"/>
                </a:lnTo>
                <a:lnTo>
                  <a:pt x="314261" y="123558"/>
                </a:lnTo>
                <a:lnTo>
                  <a:pt x="347573" y="123558"/>
                </a:lnTo>
                <a:lnTo>
                  <a:pt x="347462" y="119672"/>
                </a:lnTo>
                <a:lnTo>
                  <a:pt x="346392" y="105860"/>
                </a:lnTo>
                <a:lnTo>
                  <a:pt x="342850" y="92314"/>
                </a:lnTo>
                <a:lnTo>
                  <a:pt x="337598" y="81775"/>
                </a:lnTo>
                <a:close/>
              </a:path>
              <a:path w="1674495" h="229235">
                <a:moveTo>
                  <a:pt x="277914" y="51739"/>
                </a:moveTo>
                <a:lnTo>
                  <a:pt x="237264" y="60763"/>
                </a:lnTo>
                <a:lnTo>
                  <a:pt x="208775" y="77393"/>
                </a:lnTo>
                <a:lnTo>
                  <a:pt x="222745" y="103111"/>
                </a:lnTo>
                <a:lnTo>
                  <a:pt x="231594" y="97338"/>
                </a:lnTo>
                <a:lnTo>
                  <a:pt x="239548" y="92590"/>
                </a:lnTo>
                <a:lnTo>
                  <a:pt x="246610" y="88864"/>
                </a:lnTo>
                <a:lnTo>
                  <a:pt x="252780" y="86156"/>
                </a:lnTo>
                <a:lnTo>
                  <a:pt x="260413" y="83235"/>
                </a:lnTo>
                <a:lnTo>
                  <a:pt x="268097" y="81775"/>
                </a:lnTo>
                <a:lnTo>
                  <a:pt x="337598" y="81775"/>
                </a:lnTo>
                <a:lnTo>
                  <a:pt x="336949" y="80471"/>
                </a:lnTo>
                <a:lnTo>
                  <a:pt x="328688" y="70332"/>
                </a:lnTo>
                <a:lnTo>
                  <a:pt x="318435" y="62198"/>
                </a:lnTo>
                <a:lnTo>
                  <a:pt x="306554" y="56388"/>
                </a:lnTo>
                <a:lnTo>
                  <a:pt x="293046" y="52901"/>
                </a:lnTo>
                <a:lnTo>
                  <a:pt x="277914" y="51739"/>
                </a:lnTo>
                <a:close/>
              </a:path>
              <a:path w="1674495" h="229235">
                <a:moveTo>
                  <a:pt x="486765" y="54495"/>
                </a:moveTo>
                <a:lnTo>
                  <a:pt x="379412" y="54495"/>
                </a:lnTo>
                <a:lnTo>
                  <a:pt x="379412" y="225780"/>
                </a:lnTo>
                <a:lnTo>
                  <a:pt x="412788" y="225780"/>
                </a:lnTo>
                <a:lnTo>
                  <a:pt x="412788" y="85712"/>
                </a:lnTo>
                <a:lnTo>
                  <a:pt x="486765" y="85712"/>
                </a:lnTo>
                <a:lnTo>
                  <a:pt x="486765" y="54495"/>
                </a:lnTo>
                <a:close/>
              </a:path>
              <a:path w="1674495" h="229235">
                <a:moveTo>
                  <a:pt x="536117" y="54787"/>
                </a:moveTo>
                <a:lnTo>
                  <a:pt x="502729" y="54787"/>
                </a:lnTo>
                <a:lnTo>
                  <a:pt x="502729" y="225780"/>
                </a:lnTo>
                <a:lnTo>
                  <a:pt x="532320" y="225780"/>
                </a:lnTo>
                <a:lnTo>
                  <a:pt x="571986" y="172250"/>
                </a:lnTo>
                <a:lnTo>
                  <a:pt x="536117" y="172250"/>
                </a:lnTo>
                <a:lnTo>
                  <a:pt x="536117" y="54787"/>
                </a:lnTo>
                <a:close/>
              </a:path>
              <a:path w="1674495" h="229235">
                <a:moveTo>
                  <a:pt x="651205" y="110401"/>
                </a:moveTo>
                <a:lnTo>
                  <a:pt x="617816" y="110401"/>
                </a:lnTo>
                <a:lnTo>
                  <a:pt x="617816" y="225780"/>
                </a:lnTo>
                <a:lnTo>
                  <a:pt x="651205" y="225780"/>
                </a:lnTo>
                <a:lnTo>
                  <a:pt x="651205" y="110401"/>
                </a:lnTo>
                <a:close/>
              </a:path>
              <a:path w="1674495" h="229235">
                <a:moveTo>
                  <a:pt x="651205" y="54495"/>
                </a:moveTo>
                <a:lnTo>
                  <a:pt x="623100" y="54495"/>
                </a:lnTo>
                <a:lnTo>
                  <a:pt x="536117" y="172250"/>
                </a:lnTo>
                <a:lnTo>
                  <a:pt x="571986" y="172250"/>
                </a:lnTo>
                <a:lnTo>
                  <a:pt x="617816" y="110401"/>
                </a:lnTo>
                <a:lnTo>
                  <a:pt x="651205" y="110401"/>
                </a:lnTo>
                <a:lnTo>
                  <a:pt x="651205" y="54495"/>
                </a:lnTo>
                <a:close/>
              </a:path>
              <a:path w="1674495" h="229235">
                <a:moveTo>
                  <a:pt x="807986" y="163042"/>
                </a:moveTo>
                <a:lnTo>
                  <a:pt x="774687" y="163042"/>
                </a:lnTo>
                <a:lnTo>
                  <a:pt x="774687" y="225780"/>
                </a:lnTo>
                <a:lnTo>
                  <a:pt x="807986" y="225780"/>
                </a:lnTo>
                <a:lnTo>
                  <a:pt x="807986" y="163042"/>
                </a:lnTo>
                <a:close/>
              </a:path>
              <a:path w="1674495" h="229235">
                <a:moveTo>
                  <a:pt x="712089" y="54495"/>
                </a:moveTo>
                <a:lnTo>
                  <a:pt x="678776" y="54495"/>
                </a:lnTo>
                <a:lnTo>
                  <a:pt x="678776" y="107721"/>
                </a:lnTo>
                <a:lnTo>
                  <a:pt x="693864" y="153289"/>
                </a:lnTo>
                <a:lnTo>
                  <a:pt x="737730" y="168529"/>
                </a:lnTo>
                <a:lnTo>
                  <a:pt x="746302" y="168529"/>
                </a:lnTo>
                <a:lnTo>
                  <a:pt x="754367" y="167741"/>
                </a:lnTo>
                <a:lnTo>
                  <a:pt x="769480" y="164515"/>
                </a:lnTo>
                <a:lnTo>
                  <a:pt x="773734" y="163474"/>
                </a:lnTo>
                <a:lnTo>
                  <a:pt x="774687" y="163042"/>
                </a:lnTo>
                <a:lnTo>
                  <a:pt x="807986" y="163042"/>
                </a:lnTo>
                <a:lnTo>
                  <a:pt x="807986" y="139471"/>
                </a:lnTo>
                <a:lnTo>
                  <a:pt x="731443" y="139471"/>
                </a:lnTo>
                <a:lnTo>
                  <a:pt x="723658" y="136893"/>
                </a:lnTo>
                <a:lnTo>
                  <a:pt x="712089" y="104978"/>
                </a:lnTo>
                <a:lnTo>
                  <a:pt x="712089" y="54495"/>
                </a:lnTo>
                <a:close/>
              </a:path>
              <a:path w="1674495" h="229235">
                <a:moveTo>
                  <a:pt x="807986" y="54495"/>
                </a:moveTo>
                <a:lnTo>
                  <a:pt x="774687" y="54495"/>
                </a:lnTo>
                <a:lnTo>
                  <a:pt x="774687" y="133299"/>
                </a:lnTo>
                <a:lnTo>
                  <a:pt x="772845" y="134391"/>
                </a:lnTo>
                <a:lnTo>
                  <a:pt x="768629" y="135699"/>
                </a:lnTo>
                <a:lnTo>
                  <a:pt x="755497" y="138722"/>
                </a:lnTo>
                <a:lnTo>
                  <a:pt x="748931" y="139471"/>
                </a:lnTo>
                <a:lnTo>
                  <a:pt x="807986" y="139471"/>
                </a:lnTo>
                <a:lnTo>
                  <a:pt x="807986" y="54495"/>
                </a:lnTo>
                <a:close/>
              </a:path>
              <a:path w="1674495" h="229235">
                <a:moveTo>
                  <a:pt x="915593" y="51739"/>
                </a:moveTo>
                <a:lnTo>
                  <a:pt x="871512" y="63779"/>
                </a:lnTo>
                <a:lnTo>
                  <a:pt x="841032" y="95821"/>
                </a:lnTo>
                <a:lnTo>
                  <a:pt x="830097" y="139687"/>
                </a:lnTo>
                <a:lnTo>
                  <a:pt x="830492" y="148665"/>
                </a:lnTo>
                <a:lnTo>
                  <a:pt x="844094" y="189091"/>
                </a:lnTo>
                <a:lnTo>
                  <a:pt x="874008" y="217904"/>
                </a:lnTo>
                <a:lnTo>
                  <a:pt x="915898" y="228828"/>
                </a:lnTo>
                <a:lnTo>
                  <a:pt x="924097" y="228488"/>
                </a:lnTo>
                <a:lnTo>
                  <a:pt x="960928" y="216823"/>
                </a:lnTo>
                <a:lnTo>
                  <a:pt x="979677" y="200355"/>
                </a:lnTo>
                <a:lnTo>
                  <a:pt x="916787" y="200355"/>
                </a:lnTo>
                <a:lnTo>
                  <a:pt x="910153" y="199919"/>
                </a:lnTo>
                <a:lnTo>
                  <a:pt x="876903" y="180266"/>
                </a:lnTo>
                <a:lnTo>
                  <a:pt x="864971" y="153885"/>
                </a:lnTo>
                <a:lnTo>
                  <a:pt x="998715" y="153885"/>
                </a:lnTo>
                <a:lnTo>
                  <a:pt x="999858" y="149377"/>
                </a:lnTo>
                <a:lnTo>
                  <a:pt x="1000429" y="146253"/>
                </a:lnTo>
                <a:lnTo>
                  <a:pt x="1000429" y="139395"/>
                </a:lnTo>
                <a:lnTo>
                  <a:pt x="999751" y="127843"/>
                </a:lnTo>
                <a:lnTo>
                  <a:pt x="999481" y="126377"/>
                </a:lnTo>
                <a:lnTo>
                  <a:pt x="864222" y="126377"/>
                </a:lnTo>
                <a:lnTo>
                  <a:pt x="864628" y="120535"/>
                </a:lnTo>
                <a:lnTo>
                  <a:pt x="890689" y="87198"/>
                </a:lnTo>
                <a:lnTo>
                  <a:pt x="915898" y="80518"/>
                </a:lnTo>
                <a:lnTo>
                  <a:pt x="978766" y="80518"/>
                </a:lnTo>
                <a:lnTo>
                  <a:pt x="976744" y="78038"/>
                </a:lnTo>
                <a:lnTo>
                  <a:pt x="939293" y="54787"/>
                </a:lnTo>
                <a:lnTo>
                  <a:pt x="927838" y="52501"/>
                </a:lnTo>
                <a:lnTo>
                  <a:pt x="915593" y="51739"/>
                </a:lnTo>
                <a:close/>
              </a:path>
              <a:path w="1674495" h="229235">
                <a:moveTo>
                  <a:pt x="961834" y="170548"/>
                </a:moveTo>
                <a:lnTo>
                  <a:pt x="930208" y="198610"/>
                </a:lnTo>
                <a:lnTo>
                  <a:pt x="916787" y="200355"/>
                </a:lnTo>
                <a:lnTo>
                  <a:pt x="979677" y="200355"/>
                </a:lnTo>
                <a:lnTo>
                  <a:pt x="983210" y="195594"/>
                </a:lnTo>
                <a:lnTo>
                  <a:pt x="987866" y="187697"/>
                </a:lnTo>
                <a:lnTo>
                  <a:pt x="992174" y="178650"/>
                </a:lnTo>
                <a:lnTo>
                  <a:pt x="961834" y="170548"/>
                </a:lnTo>
                <a:close/>
              </a:path>
              <a:path w="1674495" h="229235">
                <a:moveTo>
                  <a:pt x="978766" y="80518"/>
                </a:moveTo>
                <a:lnTo>
                  <a:pt x="915898" y="80518"/>
                </a:lnTo>
                <a:lnTo>
                  <a:pt x="922668" y="80934"/>
                </a:lnTo>
                <a:lnTo>
                  <a:pt x="929149" y="82186"/>
                </a:lnTo>
                <a:lnTo>
                  <a:pt x="960074" y="105714"/>
                </a:lnTo>
                <a:lnTo>
                  <a:pt x="967867" y="126377"/>
                </a:lnTo>
                <a:lnTo>
                  <a:pt x="999481" y="126377"/>
                </a:lnTo>
                <a:lnTo>
                  <a:pt x="997715" y="116755"/>
                </a:lnTo>
                <a:lnTo>
                  <a:pt x="994290" y="106065"/>
                </a:lnTo>
                <a:lnTo>
                  <a:pt x="989571" y="95973"/>
                </a:lnTo>
                <a:lnTo>
                  <a:pt x="983668" y="86527"/>
                </a:lnTo>
                <a:lnTo>
                  <a:pt x="978766" y="80518"/>
                </a:lnTo>
                <a:close/>
              </a:path>
              <a:path w="1674495" h="229235">
                <a:moveTo>
                  <a:pt x="1094638" y="51739"/>
                </a:moveTo>
                <a:lnTo>
                  <a:pt x="1049883" y="63639"/>
                </a:lnTo>
                <a:lnTo>
                  <a:pt x="1019619" y="95529"/>
                </a:lnTo>
                <a:lnTo>
                  <a:pt x="1008849" y="139687"/>
                </a:lnTo>
                <a:lnTo>
                  <a:pt x="1009245" y="148533"/>
                </a:lnTo>
                <a:lnTo>
                  <a:pt x="1022878" y="188829"/>
                </a:lnTo>
                <a:lnTo>
                  <a:pt x="1052950" y="217866"/>
                </a:lnTo>
                <a:lnTo>
                  <a:pt x="1094930" y="228828"/>
                </a:lnTo>
                <a:lnTo>
                  <a:pt x="1103014" y="228488"/>
                </a:lnTo>
                <a:lnTo>
                  <a:pt x="1145195" y="212754"/>
                </a:lnTo>
                <a:lnTo>
                  <a:pt x="1159404" y="197904"/>
                </a:lnTo>
                <a:lnTo>
                  <a:pt x="1094041" y="197904"/>
                </a:lnTo>
                <a:lnTo>
                  <a:pt x="1087228" y="197425"/>
                </a:lnTo>
                <a:lnTo>
                  <a:pt x="1053472" y="175553"/>
                </a:lnTo>
                <a:lnTo>
                  <a:pt x="1042454" y="139687"/>
                </a:lnTo>
                <a:lnTo>
                  <a:pt x="1042890" y="131598"/>
                </a:lnTo>
                <a:lnTo>
                  <a:pt x="1062513" y="93947"/>
                </a:lnTo>
                <a:lnTo>
                  <a:pt x="1093749" y="82664"/>
                </a:lnTo>
                <a:lnTo>
                  <a:pt x="1157832" y="82664"/>
                </a:lnTo>
                <a:lnTo>
                  <a:pt x="1154245" y="77673"/>
                </a:lnTo>
                <a:lnTo>
                  <a:pt x="1117293" y="54529"/>
                </a:lnTo>
                <a:lnTo>
                  <a:pt x="1106307" y="52437"/>
                </a:lnTo>
                <a:lnTo>
                  <a:pt x="1094638" y="51739"/>
                </a:lnTo>
                <a:close/>
              </a:path>
              <a:path w="1674495" h="229235">
                <a:moveTo>
                  <a:pt x="1136269" y="169354"/>
                </a:moveTo>
                <a:lnTo>
                  <a:pt x="1106043" y="196837"/>
                </a:lnTo>
                <a:lnTo>
                  <a:pt x="1100137" y="197904"/>
                </a:lnTo>
                <a:lnTo>
                  <a:pt x="1159404" y="197904"/>
                </a:lnTo>
                <a:lnTo>
                  <a:pt x="1160857" y="195878"/>
                </a:lnTo>
                <a:lnTo>
                  <a:pt x="1165185" y="188087"/>
                </a:lnTo>
                <a:lnTo>
                  <a:pt x="1169060" y="179171"/>
                </a:lnTo>
                <a:lnTo>
                  <a:pt x="1136269" y="169354"/>
                </a:lnTo>
                <a:close/>
              </a:path>
              <a:path w="1674495" h="229235">
                <a:moveTo>
                  <a:pt x="1157832" y="82664"/>
                </a:moveTo>
                <a:lnTo>
                  <a:pt x="1102372" y="82664"/>
                </a:lnTo>
                <a:lnTo>
                  <a:pt x="1110170" y="84670"/>
                </a:lnTo>
                <a:lnTo>
                  <a:pt x="1117168" y="88696"/>
                </a:lnTo>
                <a:lnTo>
                  <a:pt x="1122304" y="92244"/>
                </a:lnTo>
                <a:lnTo>
                  <a:pt x="1127163" y="96945"/>
                </a:lnTo>
                <a:lnTo>
                  <a:pt x="1131745" y="102798"/>
                </a:lnTo>
                <a:lnTo>
                  <a:pt x="1136053" y="109804"/>
                </a:lnTo>
                <a:lnTo>
                  <a:pt x="1167942" y="99695"/>
                </a:lnTo>
                <a:lnTo>
                  <a:pt x="1161508" y="87779"/>
                </a:lnTo>
                <a:lnTo>
                  <a:pt x="1157832" y="82664"/>
                </a:lnTo>
                <a:close/>
              </a:path>
              <a:path w="1674495" h="229235">
                <a:moveTo>
                  <a:pt x="1220025" y="54495"/>
                </a:moveTo>
                <a:lnTo>
                  <a:pt x="1186649" y="54495"/>
                </a:lnTo>
                <a:lnTo>
                  <a:pt x="1186649" y="225780"/>
                </a:lnTo>
                <a:lnTo>
                  <a:pt x="1220025" y="225780"/>
                </a:lnTo>
                <a:lnTo>
                  <a:pt x="1220025" y="154190"/>
                </a:lnTo>
                <a:lnTo>
                  <a:pt x="1275767" y="154190"/>
                </a:lnTo>
                <a:lnTo>
                  <a:pt x="1261960" y="137680"/>
                </a:lnTo>
                <a:lnTo>
                  <a:pt x="1274019" y="122364"/>
                </a:lnTo>
                <a:lnTo>
                  <a:pt x="1220025" y="122364"/>
                </a:lnTo>
                <a:lnTo>
                  <a:pt x="1220025" y="54495"/>
                </a:lnTo>
                <a:close/>
              </a:path>
              <a:path w="1674495" h="229235">
                <a:moveTo>
                  <a:pt x="1275767" y="154190"/>
                </a:moveTo>
                <a:lnTo>
                  <a:pt x="1234452" y="154190"/>
                </a:lnTo>
                <a:lnTo>
                  <a:pt x="1294752" y="225780"/>
                </a:lnTo>
                <a:lnTo>
                  <a:pt x="1335633" y="225780"/>
                </a:lnTo>
                <a:lnTo>
                  <a:pt x="1275767" y="154190"/>
                </a:lnTo>
                <a:close/>
              </a:path>
              <a:path w="1674495" h="229235">
                <a:moveTo>
                  <a:pt x="1327454" y="54495"/>
                </a:moveTo>
                <a:lnTo>
                  <a:pt x="1287678" y="54495"/>
                </a:lnTo>
                <a:lnTo>
                  <a:pt x="1234376" y="122364"/>
                </a:lnTo>
                <a:lnTo>
                  <a:pt x="1274019" y="122364"/>
                </a:lnTo>
                <a:lnTo>
                  <a:pt x="1327454" y="54495"/>
                </a:lnTo>
                <a:close/>
              </a:path>
              <a:path w="1674495" h="229235">
                <a:moveTo>
                  <a:pt x="1378369" y="54787"/>
                </a:moveTo>
                <a:lnTo>
                  <a:pt x="1344993" y="54787"/>
                </a:lnTo>
                <a:lnTo>
                  <a:pt x="1344993" y="225780"/>
                </a:lnTo>
                <a:lnTo>
                  <a:pt x="1374584" y="225780"/>
                </a:lnTo>
                <a:lnTo>
                  <a:pt x="1414250" y="172250"/>
                </a:lnTo>
                <a:lnTo>
                  <a:pt x="1378369" y="172250"/>
                </a:lnTo>
                <a:lnTo>
                  <a:pt x="1378369" y="54787"/>
                </a:lnTo>
                <a:close/>
              </a:path>
              <a:path w="1674495" h="229235">
                <a:moveTo>
                  <a:pt x="1493456" y="110401"/>
                </a:moveTo>
                <a:lnTo>
                  <a:pt x="1460080" y="110401"/>
                </a:lnTo>
                <a:lnTo>
                  <a:pt x="1460080" y="225780"/>
                </a:lnTo>
                <a:lnTo>
                  <a:pt x="1493456" y="225780"/>
                </a:lnTo>
                <a:lnTo>
                  <a:pt x="1493456" y="110401"/>
                </a:lnTo>
                <a:close/>
              </a:path>
              <a:path w="1674495" h="229235">
                <a:moveTo>
                  <a:pt x="1493456" y="54495"/>
                </a:moveTo>
                <a:lnTo>
                  <a:pt x="1465351" y="54495"/>
                </a:lnTo>
                <a:lnTo>
                  <a:pt x="1378369" y="172250"/>
                </a:lnTo>
                <a:lnTo>
                  <a:pt x="1414250" y="172250"/>
                </a:lnTo>
                <a:lnTo>
                  <a:pt x="1460080" y="110401"/>
                </a:lnTo>
                <a:lnTo>
                  <a:pt x="1493456" y="110401"/>
                </a:lnTo>
                <a:lnTo>
                  <a:pt x="1493456" y="54495"/>
                </a:lnTo>
                <a:close/>
              </a:path>
              <a:path w="1674495" h="229235">
                <a:moveTo>
                  <a:pt x="1578724" y="0"/>
                </a:moveTo>
                <a:lnTo>
                  <a:pt x="1550847" y="0"/>
                </a:lnTo>
                <a:lnTo>
                  <a:pt x="1551674" y="11284"/>
                </a:lnTo>
                <a:lnTo>
                  <a:pt x="1579816" y="44194"/>
                </a:lnTo>
                <a:lnTo>
                  <a:pt x="1600428" y="47053"/>
                </a:lnTo>
                <a:lnTo>
                  <a:pt x="1611241" y="46338"/>
                </a:lnTo>
                <a:lnTo>
                  <a:pt x="1646231" y="21336"/>
                </a:lnTo>
                <a:lnTo>
                  <a:pt x="1592503" y="21336"/>
                </a:lnTo>
                <a:lnTo>
                  <a:pt x="1586903" y="19900"/>
                </a:lnTo>
                <a:lnTo>
                  <a:pt x="1583626" y="17018"/>
                </a:lnTo>
                <a:lnTo>
                  <a:pt x="1580362" y="14097"/>
                </a:lnTo>
                <a:lnTo>
                  <a:pt x="1578797" y="8674"/>
                </a:lnTo>
                <a:lnTo>
                  <a:pt x="1578724" y="0"/>
                </a:lnTo>
                <a:close/>
              </a:path>
              <a:path w="1674495" h="229235">
                <a:moveTo>
                  <a:pt x="1649717" y="0"/>
                </a:moveTo>
                <a:lnTo>
                  <a:pt x="1622666" y="0"/>
                </a:lnTo>
                <a:lnTo>
                  <a:pt x="1621866" y="8674"/>
                </a:lnTo>
                <a:lnTo>
                  <a:pt x="1619910" y="14401"/>
                </a:lnTo>
                <a:lnTo>
                  <a:pt x="1613662" y="19951"/>
                </a:lnTo>
                <a:lnTo>
                  <a:pt x="1608213" y="21336"/>
                </a:lnTo>
                <a:lnTo>
                  <a:pt x="1646231" y="21336"/>
                </a:lnTo>
                <a:lnTo>
                  <a:pt x="1646412" y="20981"/>
                </a:lnTo>
                <a:lnTo>
                  <a:pt x="1648891" y="11284"/>
                </a:lnTo>
                <a:lnTo>
                  <a:pt x="1649717" y="0"/>
                </a:lnTo>
                <a:close/>
              </a:path>
              <a:path w="1674495" h="229235">
                <a:moveTo>
                  <a:pt x="1559242" y="54787"/>
                </a:moveTo>
                <a:lnTo>
                  <a:pt x="1525866" y="54787"/>
                </a:lnTo>
                <a:lnTo>
                  <a:pt x="1525866" y="225780"/>
                </a:lnTo>
                <a:lnTo>
                  <a:pt x="1555457" y="225780"/>
                </a:lnTo>
                <a:lnTo>
                  <a:pt x="1595124" y="172250"/>
                </a:lnTo>
                <a:lnTo>
                  <a:pt x="1559242" y="172250"/>
                </a:lnTo>
                <a:lnTo>
                  <a:pt x="1559242" y="54787"/>
                </a:lnTo>
                <a:close/>
              </a:path>
              <a:path w="1674495" h="229235">
                <a:moveTo>
                  <a:pt x="1674329" y="110401"/>
                </a:moveTo>
                <a:lnTo>
                  <a:pt x="1640954" y="110401"/>
                </a:lnTo>
                <a:lnTo>
                  <a:pt x="1640954" y="225780"/>
                </a:lnTo>
                <a:lnTo>
                  <a:pt x="1674329" y="225780"/>
                </a:lnTo>
                <a:lnTo>
                  <a:pt x="1674329" y="110401"/>
                </a:lnTo>
                <a:close/>
              </a:path>
              <a:path w="1674495" h="229235">
                <a:moveTo>
                  <a:pt x="1674329" y="54495"/>
                </a:moveTo>
                <a:lnTo>
                  <a:pt x="1646224" y="54495"/>
                </a:lnTo>
                <a:lnTo>
                  <a:pt x="1559242" y="172250"/>
                </a:lnTo>
                <a:lnTo>
                  <a:pt x="1595124" y="172250"/>
                </a:lnTo>
                <a:lnTo>
                  <a:pt x="1640954" y="110401"/>
                </a:lnTo>
                <a:lnTo>
                  <a:pt x="1674329" y="110401"/>
                </a:lnTo>
                <a:lnTo>
                  <a:pt x="1674329" y="54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25155" y="2915685"/>
            <a:ext cx="8122284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Перед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тем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как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приступить 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к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созданию,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выберите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latin typeface="Trebuchet MS"/>
                <a:cs typeface="Trebuchet MS"/>
              </a:rPr>
              <a:t>натуральные</a:t>
            </a:r>
            <a:r>
              <a:rPr dirty="0" sz="2400" spc="-114"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материалы,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такие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как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ракушки,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кораллы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древесина.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Эти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материалы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придают аквариуму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latin typeface="Trebuchet MS"/>
                <a:cs typeface="Trebuchet MS"/>
              </a:rPr>
              <a:t>естественный</a:t>
            </a:r>
            <a:r>
              <a:rPr dirty="0" sz="2400" spc="-120"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latin typeface="Trebuchet MS"/>
                <a:cs typeface="Trebuchet MS"/>
              </a:rPr>
              <a:t>магический</a:t>
            </a:r>
            <a:r>
              <a:rPr dirty="0" sz="2400" spc="-114"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вид.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35917" y="1060561"/>
            <a:ext cx="5610224" cy="816292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75672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50333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899583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684" y="0"/>
                </a:lnTo>
                <a:lnTo>
                  <a:pt x="453684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647046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15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715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393619" y="875375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42" y="453516"/>
                </a:moveTo>
                <a:lnTo>
                  <a:pt x="0" y="453516"/>
                </a:lnTo>
                <a:lnTo>
                  <a:pt x="0" y="0"/>
                </a:lnTo>
                <a:lnTo>
                  <a:pt x="453557" y="0"/>
                </a:lnTo>
                <a:lnTo>
                  <a:pt x="453557" y="453516"/>
                </a:lnTo>
                <a:lnTo>
                  <a:pt x="226842" y="453516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1536" y="1176528"/>
            <a:ext cx="4014216" cy="17739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48751" y="1247279"/>
            <a:ext cx="2034235" cy="2288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77999" y="1593024"/>
            <a:ext cx="1961464" cy="24503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52045" y="1660969"/>
            <a:ext cx="862330" cy="239395"/>
          </a:xfrm>
          <a:custGeom>
            <a:avLst/>
            <a:gdLst/>
            <a:ahLst/>
            <a:cxnLst/>
            <a:rect l="l" t="t" r="r" b="b"/>
            <a:pathLst>
              <a:path w="862330" h="239394">
                <a:moveTo>
                  <a:pt x="142697" y="2451"/>
                </a:moveTo>
                <a:lnTo>
                  <a:pt x="75768" y="2451"/>
                </a:lnTo>
                <a:lnTo>
                  <a:pt x="67288" y="2903"/>
                </a:lnTo>
                <a:lnTo>
                  <a:pt x="28688" y="23214"/>
                </a:lnTo>
                <a:lnTo>
                  <a:pt x="17386" y="56578"/>
                </a:lnTo>
                <a:lnTo>
                  <a:pt x="18098" y="67343"/>
                </a:lnTo>
                <a:lnTo>
                  <a:pt x="36398" y="101803"/>
                </a:lnTo>
                <a:lnTo>
                  <a:pt x="48336" y="107581"/>
                </a:lnTo>
                <a:lnTo>
                  <a:pt x="0" y="174040"/>
                </a:lnTo>
                <a:lnTo>
                  <a:pt x="38798" y="174040"/>
                </a:lnTo>
                <a:lnTo>
                  <a:pt x="83515" y="112560"/>
                </a:lnTo>
                <a:lnTo>
                  <a:pt x="142697" y="112560"/>
                </a:lnTo>
                <a:lnTo>
                  <a:pt x="142697" y="84086"/>
                </a:lnTo>
                <a:lnTo>
                  <a:pt x="67132" y="84086"/>
                </a:lnTo>
                <a:lnTo>
                  <a:pt x="60909" y="81508"/>
                </a:lnTo>
                <a:lnTo>
                  <a:pt x="52781" y="71196"/>
                </a:lnTo>
                <a:lnTo>
                  <a:pt x="50749" y="64706"/>
                </a:lnTo>
                <a:lnTo>
                  <a:pt x="50749" y="49542"/>
                </a:lnTo>
                <a:lnTo>
                  <a:pt x="53289" y="43497"/>
                </a:lnTo>
                <a:lnTo>
                  <a:pt x="58242" y="38735"/>
                </a:lnTo>
                <a:lnTo>
                  <a:pt x="63322" y="33921"/>
                </a:lnTo>
                <a:lnTo>
                  <a:pt x="70180" y="31521"/>
                </a:lnTo>
                <a:lnTo>
                  <a:pt x="142697" y="31521"/>
                </a:lnTo>
                <a:lnTo>
                  <a:pt x="142697" y="2451"/>
                </a:lnTo>
                <a:close/>
              </a:path>
              <a:path w="862330" h="239394">
                <a:moveTo>
                  <a:pt x="142697" y="112560"/>
                </a:moveTo>
                <a:lnTo>
                  <a:pt x="109296" y="112560"/>
                </a:lnTo>
                <a:lnTo>
                  <a:pt x="109296" y="174040"/>
                </a:lnTo>
                <a:lnTo>
                  <a:pt x="142697" y="174040"/>
                </a:lnTo>
                <a:lnTo>
                  <a:pt x="142697" y="112560"/>
                </a:lnTo>
                <a:close/>
              </a:path>
              <a:path w="862330" h="239394">
                <a:moveTo>
                  <a:pt x="142697" y="31521"/>
                </a:moveTo>
                <a:lnTo>
                  <a:pt x="109296" y="31521"/>
                </a:lnTo>
                <a:lnTo>
                  <a:pt x="109296" y="84086"/>
                </a:lnTo>
                <a:lnTo>
                  <a:pt x="142697" y="84086"/>
                </a:lnTo>
                <a:lnTo>
                  <a:pt x="142697" y="31521"/>
                </a:lnTo>
                <a:close/>
              </a:path>
              <a:path w="862330" h="239394">
                <a:moveTo>
                  <a:pt x="206959" y="2755"/>
                </a:moveTo>
                <a:lnTo>
                  <a:pt x="175717" y="2755"/>
                </a:lnTo>
                <a:lnTo>
                  <a:pt x="175717" y="238874"/>
                </a:lnTo>
                <a:lnTo>
                  <a:pt x="209118" y="238874"/>
                </a:lnTo>
                <a:lnTo>
                  <a:pt x="207721" y="152806"/>
                </a:lnTo>
                <a:lnTo>
                  <a:pt x="317780" y="152806"/>
                </a:lnTo>
                <a:lnTo>
                  <a:pt x="319957" y="150531"/>
                </a:lnTo>
                <a:lnTo>
                  <a:pt x="323156" y="146164"/>
                </a:lnTo>
                <a:lnTo>
                  <a:pt x="250520" y="146164"/>
                </a:lnTo>
                <a:lnTo>
                  <a:pt x="243916" y="144602"/>
                </a:lnTo>
                <a:lnTo>
                  <a:pt x="211658" y="117348"/>
                </a:lnTo>
                <a:lnTo>
                  <a:pt x="209121" y="111310"/>
                </a:lnTo>
                <a:lnTo>
                  <a:pt x="209213" y="63723"/>
                </a:lnTo>
                <a:lnTo>
                  <a:pt x="225882" y="41414"/>
                </a:lnTo>
                <a:lnTo>
                  <a:pt x="230454" y="38049"/>
                </a:lnTo>
                <a:lnTo>
                  <a:pt x="235407" y="35471"/>
                </a:lnTo>
                <a:lnTo>
                  <a:pt x="240360" y="33680"/>
                </a:lnTo>
                <a:lnTo>
                  <a:pt x="245567" y="31851"/>
                </a:lnTo>
                <a:lnTo>
                  <a:pt x="250266" y="30937"/>
                </a:lnTo>
                <a:lnTo>
                  <a:pt x="321112" y="30937"/>
                </a:lnTo>
                <a:lnTo>
                  <a:pt x="318338" y="27444"/>
                </a:lnTo>
                <a:lnTo>
                  <a:pt x="313129" y="21996"/>
                </a:lnTo>
                <a:lnTo>
                  <a:pt x="205816" y="21996"/>
                </a:lnTo>
                <a:lnTo>
                  <a:pt x="206959" y="2755"/>
                </a:lnTo>
                <a:close/>
              </a:path>
              <a:path w="862330" h="239394">
                <a:moveTo>
                  <a:pt x="317780" y="152806"/>
                </a:moveTo>
                <a:lnTo>
                  <a:pt x="207721" y="152806"/>
                </a:lnTo>
                <a:lnTo>
                  <a:pt x="207975" y="154343"/>
                </a:lnTo>
                <a:lnTo>
                  <a:pt x="242471" y="174266"/>
                </a:lnTo>
                <a:lnTo>
                  <a:pt x="263093" y="177088"/>
                </a:lnTo>
                <a:lnTo>
                  <a:pt x="274525" y="176322"/>
                </a:lnTo>
                <a:lnTo>
                  <a:pt x="312650" y="158167"/>
                </a:lnTo>
                <a:lnTo>
                  <a:pt x="317780" y="152806"/>
                </a:lnTo>
                <a:close/>
              </a:path>
              <a:path w="862330" h="239394">
                <a:moveTo>
                  <a:pt x="321112" y="30937"/>
                </a:moveTo>
                <a:lnTo>
                  <a:pt x="262204" y="30937"/>
                </a:lnTo>
                <a:lnTo>
                  <a:pt x="269062" y="32473"/>
                </a:lnTo>
                <a:lnTo>
                  <a:pt x="281635" y="38620"/>
                </a:lnTo>
                <a:lnTo>
                  <a:pt x="287350" y="42799"/>
                </a:lnTo>
                <a:lnTo>
                  <a:pt x="292176" y="48107"/>
                </a:lnTo>
                <a:lnTo>
                  <a:pt x="297129" y="53403"/>
                </a:lnTo>
                <a:lnTo>
                  <a:pt x="300939" y="59550"/>
                </a:lnTo>
                <a:lnTo>
                  <a:pt x="306273" y="73482"/>
                </a:lnTo>
                <a:lnTo>
                  <a:pt x="307420" y="80115"/>
                </a:lnTo>
                <a:lnTo>
                  <a:pt x="307543" y="95986"/>
                </a:lnTo>
                <a:lnTo>
                  <a:pt x="306400" y="103162"/>
                </a:lnTo>
                <a:lnTo>
                  <a:pt x="283921" y="138430"/>
                </a:lnTo>
                <a:lnTo>
                  <a:pt x="264998" y="146164"/>
                </a:lnTo>
                <a:lnTo>
                  <a:pt x="323156" y="146164"/>
                </a:lnTo>
                <a:lnTo>
                  <a:pt x="338802" y="111302"/>
                </a:lnTo>
                <a:lnTo>
                  <a:pt x="341198" y="88544"/>
                </a:lnTo>
                <a:lnTo>
                  <a:pt x="340819" y="80115"/>
                </a:lnTo>
                <a:lnTo>
                  <a:pt x="327974" y="40762"/>
                </a:lnTo>
                <a:lnTo>
                  <a:pt x="323459" y="33893"/>
                </a:lnTo>
                <a:lnTo>
                  <a:pt x="321112" y="30937"/>
                </a:lnTo>
                <a:close/>
              </a:path>
              <a:path w="862330" h="239394">
                <a:moveTo>
                  <a:pt x="259791" y="0"/>
                </a:moveTo>
                <a:lnTo>
                  <a:pt x="222834" y="10109"/>
                </a:lnTo>
                <a:lnTo>
                  <a:pt x="205816" y="21996"/>
                </a:lnTo>
                <a:lnTo>
                  <a:pt x="313129" y="21996"/>
                </a:lnTo>
                <a:lnTo>
                  <a:pt x="276936" y="1876"/>
                </a:lnTo>
                <a:lnTo>
                  <a:pt x="259791" y="0"/>
                </a:lnTo>
                <a:close/>
              </a:path>
              <a:path w="862330" h="239394">
                <a:moveTo>
                  <a:pt x="396697" y="2755"/>
                </a:moveTo>
                <a:lnTo>
                  <a:pt x="363296" y="2755"/>
                </a:lnTo>
                <a:lnTo>
                  <a:pt x="363296" y="174040"/>
                </a:lnTo>
                <a:lnTo>
                  <a:pt x="396697" y="174040"/>
                </a:lnTo>
                <a:lnTo>
                  <a:pt x="396697" y="102450"/>
                </a:lnTo>
                <a:lnTo>
                  <a:pt x="452402" y="102450"/>
                </a:lnTo>
                <a:lnTo>
                  <a:pt x="438607" y="85953"/>
                </a:lnTo>
                <a:lnTo>
                  <a:pt x="450681" y="70624"/>
                </a:lnTo>
                <a:lnTo>
                  <a:pt x="396697" y="70624"/>
                </a:lnTo>
                <a:lnTo>
                  <a:pt x="396697" y="2755"/>
                </a:lnTo>
                <a:close/>
              </a:path>
              <a:path w="862330" h="239394">
                <a:moveTo>
                  <a:pt x="452402" y="102450"/>
                </a:moveTo>
                <a:lnTo>
                  <a:pt x="411048" y="102450"/>
                </a:lnTo>
                <a:lnTo>
                  <a:pt x="471373" y="174040"/>
                </a:lnTo>
                <a:lnTo>
                  <a:pt x="512267" y="174040"/>
                </a:lnTo>
                <a:lnTo>
                  <a:pt x="452402" y="102450"/>
                </a:lnTo>
                <a:close/>
              </a:path>
              <a:path w="862330" h="239394">
                <a:moveTo>
                  <a:pt x="504139" y="2755"/>
                </a:moveTo>
                <a:lnTo>
                  <a:pt x="464388" y="2755"/>
                </a:lnTo>
                <a:lnTo>
                  <a:pt x="411048" y="70624"/>
                </a:lnTo>
                <a:lnTo>
                  <a:pt x="450681" y="70624"/>
                </a:lnTo>
                <a:lnTo>
                  <a:pt x="504139" y="2755"/>
                </a:lnTo>
                <a:close/>
              </a:path>
              <a:path w="862330" h="239394">
                <a:moveTo>
                  <a:pt x="555066" y="3048"/>
                </a:moveTo>
                <a:lnTo>
                  <a:pt x="521665" y="3048"/>
                </a:lnTo>
                <a:lnTo>
                  <a:pt x="521665" y="174040"/>
                </a:lnTo>
                <a:lnTo>
                  <a:pt x="551256" y="174040"/>
                </a:lnTo>
                <a:lnTo>
                  <a:pt x="590910" y="120510"/>
                </a:lnTo>
                <a:lnTo>
                  <a:pt x="555066" y="120510"/>
                </a:lnTo>
                <a:lnTo>
                  <a:pt x="555066" y="3048"/>
                </a:lnTo>
                <a:close/>
              </a:path>
              <a:path w="862330" h="239394">
                <a:moveTo>
                  <a:pt x="670128" y="58661"/>
                </a:moveTo>
                <a:lnTo>
                  <a:pt x="636727" y="58661"/>
                </a:lnTo>
                <a:lnTo>
                  <a:pt x="636727" y="174040"/>
                </a:lnTo>
                <a:lnTo>
                  <a:pt x="670128" y="174040"/>
                </a:lnTo>
                <a:lnTo>
                  <a:pt x="670128" y="58661"/>
                </a:lnTo>
                <a:close/>
              </a:path>
              <a:path w="862330" h="239394">
                <a:moveTo>
                  <a:pt x="670128" y="2755"/>
                </a:moveTo>
                <a:lnTo>
                  <a:pt x="642061" y="2755"/>
                </a:lnTo>
                <a:lnTo>
                  <a:pt x="555066" y="120510"/>
                </a:lnTo>
                <a:lnTo>
                  <a:pt x="590910" y="120510"/>
                </a:lnTo>
                <a:lnTo>
                  <a:pt x="636727" y="58661"/>
                </a:lnTo>
                <a:lnTo>
                  <a:pt x="670128" y="58661"/>
                </a:lnTo>
                <a:lnTo>
                  <a:pt x="670128" y="2755"/>
                </a:lnTo>
                <a:close/>
              </a:path>
              <a:path w="862330" h="239394">
                <a:moveTo>
                  <a:pt x="777443" y="0"/>
                </a:moveTo>
                <a:lnTo>
                  <a:pt x="733247" y="12052"/>
                </a:lnTo>
                <a:lnTo>
                  <a:pt x="702767" y="44094"/>
                </a:lnTo>
                <a:lnTo>
                  <a:pt x="691845" y="87947"/>
                </a:lnTo>
                <a:lnTo>
                  <a:pt x="692248" y="96925"/>
                </a:lnTo>
                <a:lnTo>
                  <a:pt x="705910" y="137352"/>
                </a:lnTo>
                <a:lnTo>
                  <a:pt x="735783" y="166170"/>
                </a:lnTo>
                <a:lnTo>
                  <a:pt x="777697" y="177088"/>
                </a:lnTo>
                <a:lnTo>
                  <a:pt x="785864" y="176750"/>
                </a:lnTo>
                <a:lnTo>
                  <a:pt x="822718" y="165084"/>
                </a:lnTo>
                <a:lnTo>
                  <a:pt x="841429" y="148615"/>
                </a:lnTo>
                <a:lnTo>
                  <a:pt x="778586" y="148615"/>
                </a:lnTo>
                <a:lnTo>
                  <a:pt x="771938" y="148179"/>
                </a:lnTo>
                <a:lnTo>
                  <a:pt x="738672" y="128531"/>
                </a:lnTo>
                <a:lnTo>
                  <a:pt x="726770" y="102158"/>
                </a:lnTo>
                <a:lnTo>
                  <a:pt x="860501" y="102158"/>
                </a:lnTo>
                <a:lnTo>
                  <a:pt x="861644" y="97637"/>
                </a:lnTo>
                <a:lnTo>
                  <a:pt x="862152" y="94526"/>
                </a:lnTo>
                <a:lnTo>
                  <a:pt x="862152" y="87655"/>
                </a:lnTo>
                <a:lnTo>
                  <a:pt x="861483" y="76104"/>
                </a:lnTo>
                <a:lnTo>
                  <a:pt x="861219" y="74650"/>
                </a:lnTo>
                <a:lnTo>
                  <a:pt x="726008" y="74650"/>
                </a:lnTo>
                <a:lnTo>
                  <a:pt x="726389" y="68795"/>
                </a:lnTo>
                <a:lnTo>
                  <a:pt x="752424" y="35471"/>
                </a:lnTo>
                <a:lnTo>
                  <a:pt x="777697" y="28778"/>
                </a:lnTo>
                <a:lnTo>
                  <a:pt x="840521" y="28778"/>
                </a:lnTo>
                <a:lnTo>
                  <a:pt x="838498" y="26300"/>
                </a:lnTo>
                <a:lnTo>
                  <a:pt x="801065" y="3049"/>
                </a:lnTo>
                <a:lnTo>
                  <a:pt x="789635" y="762"/>
                </a:lnTo>
                <a:lnTo>
                  <a:pt x="777443" y="0"/>
                </a:lnTo>
                <a:close/>
              </a:path>
              <a:path w="862330" h="239394">
                <a:moveTo>
                  <a:pt x="823671" y="118808"/>
                </a:moveTo>
                <a:lnTo>
                  <a:pt x="791984" y="146870"/>
                </a:lnTo>
                <a:lnTo>
                  <a:pt x="778586" y="148615"/>
                </a:lnTo>
                <a:lnTo>
                  <a:pt x="841429" y="148615"/>
                </a:lnTo>
                <a:lnTo>
                  <a:pt x="844959" y="143864"/>
                </a:lnTo>
                <a:lnTo>
                  <a:pt x="849612" y="135964"/>
                </a:lnTo>
                <a:lnTo>
                  <a:pt x="853897" y="126911"/>
                </a:lnTo>
                <a:lnTo>
                  <a:pt x="823671" y="118808"/>
                </a:lnTo>
                <a:close/>
              </a:path>
              <a:path w="862330" h="239394">
                <a:moveTo>
                  <a:pt x="840521" y="28778"/>
                </a:moveTo>
                <a:lnTo>
                  <a:pt x="777697" y="28778"/>
                </a:lnTo>
                <a:lnTo>
                  <a:pt x="784432" y="29195"/>
                </a:lnTo>
                <a:lnTo>
                  <a:pt x="790905" y="30448"/>
                </a:lnTo>
                <a:lnTo>
                  <a:pt x="821852" y="53975"/>
                </a:lnTo>
                <a:lnTo>
                  <a:pt x="829640" y="74650"/>
                </a:lnTo>
                <a:lnTo>
                  <a:pt x="861219" y="74650"/>
                </a:lnTo>
                <a:lnTo>
                  <a:pt x="859469" y="65016"/>
                </a:lnTo>
                <a:lnTo>
                  <a:pt x="856069" y="54330"/>
                </a:lnTo>
                <a:lnTo>
                  <a:pt x="851357" y="44234"/>
                </a:lnTo>
                <a:lnTo>
                  <a:pt x="845427" y="34787"/>
                </a:lnTo>
                <a:lnTo>
                  <a:pt x="840521" y="287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92152" y="1954974"/>
            <a:ext cx="1741347" cy="2450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875576" y="1155846"/>
            <a:ext cx="8792210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Создайте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latin typeface="Trebuchet MS"/>
                <a:cs typeface="Trebuchet MS"/>
              </a:rPr>
              <a:t>тематический</a:t>
            </a:r>
            <a:r>
              <a:rPr dirty="0" sz="2400" spc="-105"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дизайн,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вдохновленный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подводным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миром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или </a:t>
            </a:r>
            <a:r>
              <a:rPr dirty="0" sz="2400" spc="35">
                <a:latin typeface="Trebuchet MS"/>
                <a:cs typeface="Trebuchet MS"/>
              </a:rPr>
              <a:t>волшебством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Используйте </a:t>
            </a:r>
            <a:r>
              <a:rPr dirty="0" sz="2400" spc="55">
                <a:latin typeface="Trebuchet MS"/>
                <a:cs typeface="Trebuchet MS"/>
              </a:rPr>
              <a:t>яркие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цвета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интересные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формы,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чтобы добавить </a:t>
            </a:r>
            <a:r>
              <a:rPr dirty="0" sz="2400" spc="75">
                <a:latin typeface="Trebuchet MS"/>
                <a:cs typeface="Trebuchet MS"/>
              </a:rPr>
              <a:t>волшебства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вашему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аквариуму.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158106"/>
            <a:ext cx="6759575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 spc="114"/>
              <a:t>Техники</a:t>
            </a:r>
            <a:r>
              <a:rPr dirty="0" sz="6000" spc="20"/>
              <a:t> </a:t>
            </a:r>
            <a:r>
              <a:rPr dirty="0" sz="6000" spc="165"/>
              <a:t>создания</a:t>
            </a:r>
            <a:endParaRPr sz="6000"/>
          </a:p>
        </p:txBody>
      </p:sp>
      <p:sp>
        <p:nvSpPr>
          <p:cNvPr id="3" name="object 3"/>
          <p:cNvSpPr/>
          <p:nvPr/>
        </p:nvSpPr>
        <p:spPr>
          <a:xfrm>
            <a:off x="4550461" y="2690114"/>
            <a:ext cx="1159510" cy="177165"/>
          </a:xfrm>
          <a:custGeom>
            <a:avLst/>
            <a:gdLst/>
            <a:ahLst/>
            <a:cxnLst/>
            <a:rect l="l" t="t" r="r" b="b"/>
            <a:pathLst>
              <a:path w="1159510" h="177164">
                <a:moveTo>
                  <a:pt x="89966" y="33972"/>
                </a:moveTo>
                <a:lnTo>
                  <a:pt x="56654" y="33972"/>
                </a:lnTo>
                <a:lnTo>
                  <a:pt x="56654" y="174040"/>
                </a:lnTo>
                <a:lnTo>
                  <a:pt x="89966" y="174040"/>
                </a:lnTo>
                <a:lnTo>
                  <a:pt x="89966" y="33972"/>
                </a:lnTo>
                <a:close/>
              </a:path>
              <a:path w="1159510" h="177164">
                <a:moveTo>
                  <a:pt x="146608" y="2743"/>
                </a:moveTo>
                <a:lnTo>
                  <a:pt x="0" y="2743"/>
                </a:lnTo>
                <a:lnTo>
                  <a:pt x="0" y="33972"/>
                </a:lnTo>
                <a:lnTo>
                  <a:pt x="146608" y="33972"/>
                </a:lnTo>
                <a:lnTo>
                  <a:pt x="146608" y="2743"/>
                </a:lnTo>
                <a:close/>
              </a:path>
              <a:path w="1159510" h="177164">
                <a:moveTo>
                  <a:pt x="236842" y="0"/>
                </a:moveTo>
                <a:lnTo>
                  <a:pt x="192760" y="12039"/>
                </a:lnTo>
                <a:lnTo>
                  <a:pt x="162280" y="44081"/>
                </a:lnTo>
                <a:lnTo>
                  <a:pt x="151363" y="87642"/>
                </a:lnTo>
                <a:lnTo>
                  <a:pt x="151385" y="88836"/>
                </a:lnTo>
                <a:lnTo>
                  <a:pt x="161184" y="130021"/>
                </a:lnTo>
                <a:lnTo>
                  <a:pt x="188161" y="161644"/>
                </a:lnTo>
                <a:lnTo>
                  <a:pt x="228089" y="176646"/>
                </a:lnTo>
                <a:lnTo>
                  <a:pt x="237147" y="177088"/>
                </a:lnTo>
                <a:lnTo>
                  <a:pt x="245340" y="176748"/>
                </a:lnTo>
                <a:lnTo>
                  <a:pt x="282176" y="165079"/>
                </a:lnTo>
                <a:lnTo>
                  <a:pt x="300924" y="148615"/>
                </a:lnTo>
                <a:lnTo>
                  <a:pt x="238023" y="148615"/>
                </a:lnTo>
                <a:lnTo>
                  <a:pt x="231396" y="148177"/>
                </a:lnTo>
                <a:lnTo>
                  <a:pt x="198151" y="128524"/>
                </a:lnTo>
                <a:lnTo>
                  <a:pt x="186207" y="102146"/>
                </a:lnTo>
                <a:lnTo>
                  <a:pt x="319963" y="102146"/>
                </a:lnTo>
                <a:lnTo>
                  <a:pt x="321106" y="97637"/>
                </a:lnTo>
                <a:lnTo>
                  <a:pt x="321665" y="94513"/>
                </a:lnTo>
                <a:lnTo>
                  <a:pt x="321665" y="87642"/>
                </a:lnTo>
                <a:lnTo>
                  <a:pt x="320987" y="76093"/>
                </a:lnTo>
                <a:lnTo>
                  <a:pt x="320719" y="74637"/>
                </a:lnTo>
                <a:lnTo>
                  <a:pt x="185470" y="74637"/>
                </a:lnTo>
                <a:lnTo>
                  <a:pt x="185864" y="68795"/>
                </a:lnTo>
                <a:lnTo>
                  <a:pt x="211937" y="35458"/>
                </a:lnTo>
                <a:lnTo>
                  <a:pt x="237147" y="28765"/>
                </a:lnTo>
                <a:lnTo>
                  <a:pt x="300003" y="28765"/>
                </a:lnTo>
                <a:lnTo>
                  <a:pt x="297991" y="26298"/>
                </a:lnTo>
                <a:lnTo>
                  <a:pt x="260540" y="3048"/>
                </a:lnTo>
                <a:lnTo>
                  <a:pt x="249086" y="762"/>
                </a:lnTo>
                <a:lnTo>
                  <a:pt x="236842" y="0"/>
                </a:lnTo>
                <a:close/>
              </a:path>
              <a:path w="1159510" h="177164">
                <a:moveTo>
                  <a:pt x="355434" y="2743"/>
                </a:moveTo>
                <a:lnTo>
                  <a:pt x="316407" y="2743"/>
                </a:lnTo>
                <a:lnTo>
                  <a:pt x="381088" y="88836"/>
                </a:lnTo>
                <a:lnTo>
                  <a:pt x="316331" y="174040"/>
                </a:lnTo>
                <a:lnTo>
                  <a:pt x="355744" y="174034"/>
                </a:lnTo>
                <a:lnTo>
                  <a:pt x="401243" y="113207"/>
                </a:lnTo>
                <a:lnTo>
                  <a:pt x="439718" y="113207"/>
                </a:lnTo>
                <a:lnTo>
                  <a:pt x="421093" y="88836"/>
                </a:lnTo>
                <a:lnTo>
                  <a:pt x="439917" y="63919"/>
                </a:lnTo>
                <a:lnTo>
                  <a:pt x="401231" y="63919"/>
                </a:lnTo>
                <a:lnTo>
                  <a:pt x="355434" y="2743"/>
                </a:lnTo>
                <a:close/>
              </a:path>
              <a:path w="1159510" h="177164">
                <a:moveTo>
                  <a:pt x="439718" y="113207"/>
                </a:moveTo>
                <a:lnTo>
                  <a:pt x="401243" y="113207"/>
                </a:lnTo>
                <a:lnTo>
                  <a:pt x="446811" y="174040"/>
                </a:lnTo>
                <a:lnTo>
                  <a:pt x="486206" y="174040"/>
                </a:lnTo>
                <a:lnTo>
                  <a:pt x="439718" y="113207"/>
                </a:lnTo>
                <a:close/>
              </a:path>
              <a:path w="1159510" h="177164">
                <a:moveTo>
                  <a:pt x="283083" y="118795"/>
                </a:moveTo>
                <a:lnTo>
                  <a:pt x="251448" y="146864"/>
                </a:lnTo>
                <a:lnTo>
                  <a:pt x="238023" y="148615"/>
                </a:lnTo>
                <a:lnTo>
                  <a:pt x="300924" y="148615"/>
                </a:lnTo>
                <a:lnTo>
                  <a:pt x="304457" y="143852"/>
                </a:lnTo>
                <a:lnTo>
                  <a:pt x="309110" y="135951"/>
                </a:lnTo>
                <a:lnTo>
                  <a:pt x="313410" y="126898"/>
                </a:lnTo>
                <a:lnTo>
                  <a:pt x="283083" y="118795"/>
                </a:lnTo>
                <a:close/>
              </a:path>
              <a:path w="1159510" h="177164">
                <a:moveTo>
                  <a:pt x="300003" y="28765"/>
                </a:moveTo>
                <a:lnTo>
                  <a:pt x="237147" y="28765"/>
                </a:lnTo>
                <a:lnTo>
                  <a:pt x="243911" y="29184"/>
                </a:lnTo>
                <a:lnTo>
                  <a:pt x="250393" y="30440"/>
                </a:lnTo>
                <a:lnTo>
                  <a:pt x="281323" y="53975"/>
                </a:lnTo>
                <a:lnTo>
                  <a:pt x="289102" y="74637"/>
                </a:lnTo>
                <a:lnTo>
                  <a:pt x="320719" y="74637"/>
                </a:lnTo>
                <a:lnTo>
                  <a:pt x="318952" y="65009"/>
                </a:lnTo>
                <a:lnTo>
                  <a:pt x="315531" y="54323"/>
                </a:lnTo>
                <a:lnTo>
                  <a:pt x="310819" y="44234"/>
                </a:lnTo>
                <a:lnTo>
                  <a:pt x="304916" y="34787"/>
                </a:lnTo>
                <a:lnTo>
                  <a:pt x="300003" y="28765"/>
                </a:lnTo>
                <a:close/>
              </a:path>
              <a:path w="1159510" h="177164">
                <a:moveTo>
                  <a:pt x="486130" y="2743"/>
                </a:moveTo>
                <a:lnTo>
                  <a:pt x="446811" y="2743"/>
                </a:lnTo>
                <a:lnTo>
                  <a:pt x="401231" y="63919"/>
                </a:lnTo>
                <a:lnTo>
                  <a:pt x="439917" y="63919"/>
                </a:lnTo>
                <a:lnTo>
                  <a:pt x="486130" y="2743"/>
                </a:lnTo>
                <a:close/>
              </a:path>
              <a:path w="1159510" h="177164">
                <a:moveTo>
                  <a:pt x="527570" y="2743"/>
                </a:moveTo>
                <a:lnTo>
                  <a:pt x="494182" y="2743"/>
                </a:lnTo>
                <a:lnTo>
                  <a:pt x="494182" y="174040"/>
                </a:lnTo>
                <a:lnTo>
                  <a:pt x="527570" y="174040"/>
                </a:lnTo>
                <a:lnTo>
                  <a:pt x="527570" y="102146"/>
                </a:lnTo>
                <a:lnTo>
                  <a:pt x="639013" y="102146"/>
                </a:lnTo>
                <a:lnTo>
                  <a:pt x="639013" y="70929"/>
                </a:lnTo>
                <a:lnTo>
                  <a:pt x="527570" y="70929"/>
                </a:lnTo>
                <a:lnTo>
                  <a:pt x="527570" y="2743"/>
                </a:lnTo>
                <a:close/>
              </a:path>
              <a:path w="1159510" h="177164">
                <a:moveTo>
                  <a:pt x="639013" y="102146"/>
                </a:moveTo>
                <a:lnTo>
                  <a:pt x="605624" y="102146"/>
                </a:lnTo>
                <a:lnTo>
                  <a:pt x="605624" y="174040"/>
                </a:lnTo>
                <a:lnTo>
                  <a:pt x="639013" y="174040"/>
                </a:lnTo>
                <a:lnTo>
                  <a:pt x="639013" y="102146"/>
                </a:lnTo>
                <a:close/>
              </a:path>
              <a:path w="1159510" h="177164">
                <a:moveTo>
                  <a:pt x="639013" y="2743"/>
                </a:moveTo>
                <a:lnTo>
                  <a:pt x="605624" y="2743"/>
                </a:lnTo>
                <a:lnTo>
                  <a:pt x="605624" y="70929"/>
                </a:lnTo>
                <a:lnTo>
                  <a:pt x="639013" y="70929"/>
                </a:lnTo>
                <a:lnTo>
                  <a:pt x="639013" y="2743"/>
                </a:lnTo>
                <a:close/>
              </a:path>
              <a:path w="1159510" h="177164">
                <a:moveTo>
                  <a:pt x="705091" y="3048"/>
                </a:moveTo>
                <a:lnTo>
                  <a:pt x="671715" y="3048"/>
                </a:lnTo>
                <a:lnTo>
                  <a:pt x="671715" y="174040"/>
                </a:lnTo>
                <a:lnTo>
                  <a:pt x="701306" y="174040"/>
                </a:lnTo>
                <a:lnTo>
                  <a:pt x="740972" y="120510"/>
                </a:lnTo>
                <a:lnTo>
                  <a:pt x="705091" y="120510"/>
                </a:lnTo>
                <a:lnTo>
                  <a:pt x="705091" y="3048"/>
                </a:lnTo>
                <a:close/>
              </a:path>
              <a:path w="1159510" h="177164">
                <a:moveTo>
                  <a:pt x="820178" y="58661"/>
                </a:moveTo>
                <a:lnTo>
                  <a:pt x="786803" y="58661"/>
                </a:lnTo>
                <a:lnTo>
                  <a:pt x="786803" y="174040"/>
                </a:lnTo>
                <a:lnTo>
                  <a:pt x="820178" y="174040"/>
                </a:lnTo>
                <a:lnTo>
                  <a:pt x="820178" y="58661"/>
                </a:lnTo>
                <a:close/>
              </a:path>
              <a:path w="1159510" h="177164">
                <a:moveTo>
                  <a:pt x="820178" y="2743"/>
                </a:moveTo>
                <a:lnTo>
                  <a:pt x="792073" y="2743"/>
                </a:lnTo>
                <a:lnTo>
                  <a:pt x="705091" y="120510"/>
                </a:lnTo>
                <a:lnTo>
                  <a:pt x="740972" y="120510"/>
                </a:lnTo>
                <a:lnTo>
                  <a:pt x="786803" y="58661"/>
                </a:lnTo>
                <a:lnTo>
                  <a:pt x="820178" y="58661"/>
                </a:lnTo>
                <a:lnTo>
                  <a:pt x="820178" y="2743"/>
                </a:lnTo>
                <a:close/>
              </a:path>
              <a:path w="1159510" h="177164">
                <a:moveTo>
                  <a:pt x="885977" y="2743"/>
                </a:moveTo>
                <a:lnTo>
                  <a:pt x="852589" y="2743"/>
                </a:lnTo>
                <a:lnTo>
                  <a:pt x="852589" y="174040"/>
                </a:lnTo>
                <a:lnTo>
                  <a:pt x="885977" y="174040"/>
                </a:lnTo>
                <a:lnTo>
                  <a:pt x="885977" y="102450"/>
                </a:lnTo>
                <a:lnTo>
                  <a:pt x="941706" y="102450"/>
                </a:lnTo>
                <a:lnTo>
                  <a:pt x="927900" y="85940"/>
                </a:lnTo>
                <a:lnTo>
                  <a:pt x="939957" y="70624"/>
                </a:lnTo>
                <a:lnTo>
                  <a:pt x="885977" y="70624"/>
                </a:lnTo>
                <a:lnTo>
                  <a:pt x="885977" y="2743"/>
                </a:lnTo>
                <a:close/>
              </a:path>
              <a:path w="1159510" h="177164">
                <a:moveTo>
                  <a:pt x="941706" y="102450"/>
                </a:moveTo>
                <a:lnTo>
                  <a:pt x="900391" y="102450"/>
                </a:lnTo>
                <a:lnTo>
                  <a:pt x="960678" y="174040"/>
                </a:lnTo>
                <a:lnTo>
                  <a:pt x="1001572" y="174040"/>
                </a:lnTo>
                <a:lnTo>
                  <a:pt x="941706" y="102450"/>
                </a:lnTo>
                <a:close/>
              </a:path>
              <a:path w="1159510" h="177164">
                <a:moveTo>
                  <a:pt x="993394" y="2743"/>
                </a:moveTo>
                <a:lnTo>
                  <a:pt x="953630" y="2743"/>
                </a:lnTo>
                <a:lnTo>
                  <a:pt x="900315" y="70624"/>
                </a:lnTo>
                <a:lnTo>
                  <a:pt x="939957" y="70624"/>
                </a:lnTo>
                <a:lnTo>
                  <a:pt x="993394" y="2743"/>
                </a:lnTo>
                <a:close/>
              </a:path>
              <a:path w="1159510" h="177164">
                <a:moveTo>
                  <a:pt x="1044308" y="3048"/>
                </a:moveTo>
                <a:lnTo>
                  <a:pt x="1010932" y="3048"/>
                </a:lnTo>
                <a:lnTo>
                  <a:pt x="1010932" y="174040"/>
                </a:lnTo>
                <a:lnTo>
                  <a:pt x="1040523" y="174040"/>
                </a:lnTo>
                <a:lnTo>
                  <a:pt x="1080189" y="120510"/>
                </a:lnTo>
                <a:lnTo>
                  <a:pt x="1044308" y="120510"/>
                </a:lnTo>
                <a:lnTo>
                  <a:pt x="1044308" y="3048"/>
                </a:lnTo>
                <a:close/>
              </a:path>
              <a:path w="1159510" h="177164">
                <a:moveTo>
                  <a:pt x="1159395" y="58661"/>
                </a:moveTo>
                <a:lnTo>
                  <a:pt x="1126020" y="58661"/>
                </a:lnTo>
                <a:lnTo>
                  <a:pt x="1126020" y="174040"/>
                </a:lnTo>
                <a:lnTo>
                  <a:pt x="1159395" y="174040"/>
                </a:lnTo>
                <a:lnTo>
                  <a:pt x="1159395" y="58661"/>
                </a:lnTo>
                <a:close/>
              </a:path>
              <a:path w="1159510" h="177164">
                <a:moveTo>
                  <a:pt x="1159395" y="2743"/>
                </a:moveTo>
                <a:lnTo>
                  <a:pt x="1131290" y="2743"/>
                </a:lnTo>
                <a:lnTo>
                  <a:pt x="1044308" y="120510"/>
                </a:lnTo>
                <a:lnTo>
                  <a:pt x="1080189" y="120510"/>
                </a:lnTo>
                <a:lnTo>
                  <a:pt x="1126020" y="58661"/>
                </a:lnTo>
                <a:lnTo>
                  <a:pt x="1159395" y="58661"/>
                </a:lnTo>
                <a:lnTo>
                  <a:pt x="1159395" y="2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92560" y="3052064"/>
            <a:ext cx="2015489" cy="239395"/>
          </a:xfrm>
          <a:custGeom>
            <a:avLst/>
            <a:gdLst/>
            <a:ahLst/>
            <a:cxnLst/>
            <a:rect l="l" t="t" r="r" b="b"/>
            <a:pathLst>
              <a:path w="2015490" h="239395">
                <a:moveTo>
                  <a:pt x="31305" y="2743"/>
                </a:moveTo>
                <a:lnTo>
                  <a:pt x="0" y="2743"/>
                </a:lnTo>
                <a:lnTo>
                  <a:pt x="0" y="174040"/>
                </a:lnTo>
                <a:lnTo>
                  <a:pt x="32423" y="174040"/>
                </a:lnTo>
                <a:lnTo>
                  <a:pt x="32423" y="63487"/>
                </a:lnTo>
                <a:lnTo>
                  <a:pt x="66344" y="63487"/>
                </a:lnTo>
                <a:lnTo>
                  <a:pt x="31305" y="2743"/>
                </a:lnTo>
                <a:close/>
              </a:path>
              <a:path w="2015490" h="239395">
                <a:moveTo>
                  <a:pt x="180733" y="63715"/>
                </a:moveTo>
                <a:lnTo>
                  <a:pt x="148323" y="63715"/>
                </a:lnTo>
                <a:lnTo>
                  <a:pt x="148323" y="174040"/>
                </a:lnTo>
                <a:lnTo>
                  <a:pt x="180733" y="174040"/>
                </a:lnTo>
                <a:lnTo>
                  <a:pt x="180733" y="63715"/>
                </a:lnTo>
                <a:close/>
              </a:path>
              <a:path w="2015490" h="239395">
                <a:moveTo>
                  <a:pt x="66344" y="63487"/>
                </a:moveTo>
                <a:lnTo>
                  <a:pt x="32423" y="63487"/>
                </a:lnTo>
                <a:lnTo>
                  <a:pt x="80365" y="145707"/>
                </a:lnTo>
                <a:lnTo>
                  <a:pt x="101041" y="145707"/>
                </a:lnTo>
                <a:lnTo>
                  <a:pt x="124103" y="105714"/>
                </a:lnTo>
                <a:lnTo>
                  <a:pt x="90703" y="105714"/>
                </a:lnTo>
                <a:lnTo>
                  <a:pt x="66344" y="63487"/>
                </a:lnTo>
                <a:close/>
              </a:path>
              <a:path w="2015490" h="239395">
                <a:moveTo>
                  <a:pt x="180733" y="2743"/>
                </a:moveTo>
                <a:lnTo>
                  <a:pt x="150406" y="2743"/>
                </a:lnTo>
                <a:lnTo>
                  <a:pt x="90703" y="105714"/>
                </a:lnTo>
                <a:lnTo>
                  <a:pt x="124103" y="105714"/>
                </a:lnTo>
                <a:lnTo>
                  <a:pt x="148323" y="63715"/>
                </a:lnTo>
                <a:lnTo>
                  <a:pt x="180733" y="63715"/>
                </a:lnTo>
                <a:lnTo>
                  <a:pt x="180733" y="2743"/>
                </a:lnTo>
                <a:close/>
              </a:path>
              <a:path w="2015490" h="239395">
                <a:moveTo>
                  <a:pt x="246849" y="3048"/>
                </a:moveTo>
                <a:lnTo>
                  <a:pt x="213461" y="3048"/>
                </a:lnTo>
                <a:lnTo>
                  <a:pt x="213461" y="174040"/>
                </a:lnTo>
                <a:lnTo>
                  <a:pt x="243052" y="174040"/>
                </a:lnTo>
                <a:lnTo>
                  <a:pt x="282718" y="120510"/>
                </a:lnTo>
                <a:lnTo>
                  <a:pt x="246849" y="120510"/>
                </a:lnTo>
                <a:lnTo>
                  <a:pt x="246849" y="3048"/>
                </a:lnTo>
                <a:close/>
              </a:path>
              <a:path w="2015490" h="239395">
                <a:moveTo>
                  <a:pt x="361924" y="58661"/>
                </a:moveTo>
                <a:lnTo>
                  <a:pt x="328549" y="58661"/>
                </a:lnTo>
                <a:lnTo>
                  <a:pt x="328549" y="174040"/>
                </a:lnTo>
                <a:lnTo>
                  <a:pt x="361924" y="174040"/>
                </a:lnTo>
                <a:lnTo>
                  <a:pt x="361924" y="58661"/>
                </a:lnTo>
                <a:close/>
              </a:path>
              <a:path w="2015490" h="239395">
                <a:moveTo>
                  <a:pt x="361924" y="2743"/>
                </a:moveTo>
                <a:lnTo>
                  <a:pt x="333819" y="2743"/>
                </a:lnTo>
                <a:lnTo>
                  <a:pt x="246849" y="120510"/>
                </a:lnTo>
                <a:lnTo>
                  <a:pt x="282718" y="120510"/>
                </a:lnTo>
                <a:lnTo>
                  <a:pt x="328549" y="58661"/>
                </a:lnTo>
                <a:lnTo>
                  <a:pt x="361924" y="58661"/>
                </a:lnTo>
                <a:lnTo>
                  <a:pt x="361924" y="2743"/>
                </a:lnTo>
                <a:close/>
              </a:path>
              <a:path w="2015490" h="239395">
                <a:moveTo>
                  <a:pt x="427710" y="2743"/>
                </a:moveTo>
                <a:lnTo>
                  <a:pt x="394335" y="2743"/>
                </a:lnTo>
                <a:lnTo>
                  <a:pt x="394335" y="174040"/>
                </a:lnTo>
                <a:lnTo>
                  <a:pt x="427710" y="174040"/>
                </a:lnTo>
                <a:lnTo>
                  <a:pt x="427710" y="102146"/>
                </a:lnTo>
                <a:lnTo>
                  <a:pt x="539153" y="102146"/>
                </a:lnTo>
                <a:lnTo>
                  <a:pt x="539153" y="70929"/>
                </a:lnTo>
                <a:lnTo>
                  <a:pt x="427710" y="70929"/>
                </a:lnTo>
                <a:lnTo>
                  <a:pt x="427710" y="2743"/>
                </a:lnTo>
                <a:close/>
              </a:path>
              <a:path w="2015490" h="239395">
                <a:moveTo>
                  <a:pt x="539153" y="102146"/>
                </a:moveTo>
                <a:lnTo>
                  <a:pt x="505777" y="102146"/>
                </a:lnTo>
                <a:lnTo>
                  <a:pt x="505777" y="174040"/>
                </a:lnTo>
                <a:lnTo>
                  <a:pt x="539153" y="174040"/>
                </a:lnTo>
                <a:lnTo>
                  <a:pt x="539153" y="102146"/>
                </a:lnTo>
                <a:close/>
              </a:path>
              <a:path w="2015490" h="239395">
                <a:moveTo>
                  <a:pt x="539153" y="2743"/>
                </a:moveTo>
                <a:lnTo>
                  <a:pt x="505777" y="2743"/>
                </a:lnTo>
                <a:lnTo>
                  <a:pt x="505777" y="70929"/>
                </a:lnTo>
                <a:lnTo>
                  <a:pt x="539153" y="70929"/>
                </a:lnTo>
                <a:lnTo>
                  <a:pt x="539153" y="2743"/>
                </a:lnTo>
                <a:close/>
              </a:path>
              <a:path w="2015490" h="239395">
                <a:moveTo>
                  <a:pt x="605243" y="3048"/>
                </a:moveTo>
                <a:lnTo>
                  <a:pt x="571855" y="3048"/>
                </a:lnTo>
                <a:lnTo>
                  <a:pt x="571855" y="174040"/>
                </a:lnTo>
                <a:lnTo>
                  <a:pt x="601446" y="174040"/>
                </a:lnTo>
                <a:lnTo>
                  <a:pt x="641118" y="120510"/>
                </a:lnTo>
                <a:lnTo>
                  <a:pt x="605243" y="120510"/>
                </a:lnTo>
                <a:lnTo>
                  <a:pt x="605243" y="3048"/>
                </a:lnTo>
                <a:close/>
              </a:path>
              <a:path w="2015490" h="239395">
                <a:moveTo>
                  <a:pt x="720331" y="58661"/>
                </a:moveTo>
                <a:lnTo>
                  <a:pt x="686955" y="58661"/>
                </a:lnTo>
                <a:lnTo>
                  <a:pt x="686955" y="174040"/>
                </a:lnTo>
                <a:lnTo>
                  <a:pt x="720331" y="174040"/>
                </a:lnTo>
                <a:lnTo>
                  <a:pt x="720331" y="58661"/>
                </a:lnTo>
                <a:close/>
              </a:path>
              <a:path w="2015490" h="239395">
                <a:moveTo>
                  <a:pt x="720331" y="2743"/>
                </a:moveTo>
                <a:lnTo>
                  <a:pt x="692226" y="2743"/>
                </a:lnTo>
                <a:lnTo>
                  <a:pt x="605243" y="120510"/>
                </a:lnTo>
                <a:lnTo>
                  <a:pt x="641118" y="120510"/>
                </a:lnTo>
                <a:lnTo>
                  <a:pt x="686955" y="58661"/>
                </a:lnTo>
                <a:lnTo>
                  <a:pt x="720331" y="58661"/>
                </a:lnTo>
                <a:lnTo>
                  <a:pt x="720331" y="2743"/>
                </a:lnTo>
                <a:close/>
              </a:path>
              <a:path w="2015490" h="239395">
                <a:moveTo>
                  <a:pt x="821575" y="67271"/>
                </a:moveTo>
                <a:lnTo>
                  <a:pt x="813549" y="67271"/>
                </a:lnTo>
                <a:lnTo>
                  <a:pt x="803347" y="67676"/>
                </a:lnTo>
                <a:lnTo>
                  <a:pt x="761396" y="81681"/>
                </a:lnTo>
                <a:lnTo>
                  <a:pt x="740854" y="113785"/>
                </a:lnTo>
                <a:lnTo>
                  <a:pt x="740346" y="123634"/>
                </a:lnTo>
                <a:lnTo>
                  <a:pt x="740728" y="129496"/>
                </a:lnTo>
                <a:lnTo>
                  <a:pt x="763038" y="165796"/>
                </a:lnTo>
                <a:lnTo>
                  <a:pt x="800163" y="177088"/>
                </a:lnTo>
                <a:lnTo>
                  <a:pt x="809643" y="176586"/>
                </a:lnTo>
                <a:lnTo>
                  <a:pt x="847293" y="164757"/>
                </a:lnTo>
                <a:lnTo>
                  <a:pt x="856945" y="156781"/>
                </a:lnTo>
                <a:lnTo>
                  <a:pt x="894511" y="156781"/>
                </a:lnTo>
                <a:lnTo>
                  <a:pt x="894511" y="148615"/>
                </a:lnTo>
                <a:lnTo>
                  <a:pt x="798233" y="148615"/>
                </a:lnTo>
                <a:lnTo>
                  <a:pt x="792365" y="147218"/>
                </a:lnTo>
                <a:lnTo>
                  <a:pt x="772655" y="112636"/>
                </a:lnTo>
                <a:lnTo>
                  <a:pt x="776478" y="106235"/>
                </a:lnTo>
                <a:lnTo>
                  <a:pt x="816000" y="93967"/>
                </a:lnTo>
                <a:lnTo>
                  <a:pt x="886853" y="93967"/>
                </a:lnTo>
                <a:lnTo>
                  <a:pt x="886853" y="71805"/>
                </a:lnTo>
                <a:lnTo>
                  <a:pt x="853541" y="71805"/>
                </a:lnTo>
                <a:lnTo>
                  <a:pt x="852360" y="71310"/>
                </a:lnTo>
                <a:lnTo>
                  <a:pt x="847407" y="70446"/>
                </a:lnTo>
                <a:lnTo>
                  <a:pt x="829957" y="67919"/>
                </a:lnTo>
                <a:lnTo>
                  <a:pt x="821575" y="67271"/>
                </a:lnTo>
                <a:close/>
              </a:path>
              <a:path w="2015490" h="239395">
                <a:moveTo>
                  <a:pt x="894511" y="156781"/>
                </a:moveTo>
                <a:lnTo>
                  <a:pt x="856945" y="156781"/>
                </a:lnTo>
                <a:lnTo>
                  <a:pt x="857694" y="160667"/>
                </a:lnTo>
                <a:lnTo>
                  <a:pt x="877862" y="174637"/>
                </a:lnTo>
                <a:lnTo>
                  <a:pt x="878992" y="174879"/>
                </a:lnTo>
                <a:lnTo>
                  <a:pt x="880554" y="174879"/>
                </a:lnTo>
                <a:lnTo>
                  <a:pt x="882548" y="174637"/>
                </a:lnTo>
                <a:lnTo>
                  <a:pt x="884529" y="174434"/>
                </a:lnTo>
                <a:lnTo>
                  <a:pt x="894511" y="173520"/>
                </a:lnTo>
                <a:lnTo>
                  <a:pt x="894511" y="156781"/>
                </a:lnTo>
                <a:close/>
              </a:path>
              <a:path w="2015490" h="239395">
                <a:moveTo>
                  <a:pt x="886853" y="93967"/>
                </a:moveTo>
                <a:lnTo>
                  <a:pt x="823137" y="93967"/>
                </a:lnTo>
                <a:lnTo>
                  <a:pt x="830224" y="94640"/>
                </a:lnTo>
                <a:lnTo>
                  <a:pt x="844308" y="97320"/>
                </a:lnTo>
                <a:lnTo>
                  <a:pt x="849731" y="98729"/>
                </a:lnTo>
                <a:lnTo>
                  <a:pt x="853541" y="100215"/>
                </a:lnTo>
                <a:lnTo>
                  <a:pt x="853541" y="120116"/>
                </a:lnTo>
                <a:lnTo>
                  <a:pt x="853071" y="121653"/>
                </a:lnTo>
                <a:lnTo>
                  <a:pt x="852131" y="123634"/>
                </a:lnTo>
                <a:lnTo>
                  <a:pt x="851242" y="125615"/>
                </a:lnTo>
                <a:lnTo>
                  <a:pt x="849833" y="127850"/>
                </a:lnTo>
                <a:lnTo>
                  <a:pt x="847902" y="130314"/>
                </a:lnTo>
                <a:lnTo>
                  <a:pt x="843838" y="135572"/>
                </a:lnTo>
                <a:lnTo>
                  <a:pt x="805078" y="148615"/>
                </a:lnTo>
                <a:lnTo>
                  <a:pt x="894511" y="148615"/>
                </a:lnTo>
                <a:lnTo>
                  <a:pt x="894511" y="145415"/>
                </a:lnTo>
                <a:lnTo>
                  <a:pt x="889647" y="145072"/>
                </a:lnTo>
                <a:lnTo>
                  <a:pt x="887158" y="144843"/>
                </a:lnTo>
                <a:lnTo>
                  <a:pt x="887006" y="144741"/>
                </a:lnTo>
                <a:lnTo>
                  <a:pt x="886893" y="144449"/>
                </a:lnTo>
                <a:lnTo>
                  <a:pt x="886853" y="93967"/>
                </a:lnTo>
                <a:close/>
              </a:path>
              <a:path w="2015490" h="239395">
                <a:moveTo>
                  <a:pt x="876881" y="30035"/>
                </a:moveTo>
                <a:lnTo>
                  <a:pt x="815111" y="30035"/>
                </a:lnTo>
                <a:lnTo>
                  <a:pt x="823772" y="30661"/>
                </a:lnTo>
                <a:lnTo>
                  <a:pt x="831391" y="32542"/>
                </a:lnTo>
                <a:lnTo>
                  <a:pt x="853524" y="67271"/>
                </a:lnTo>
                <a:lnTo>
                  <a:pt x="853541" y="71805"/>
                </a:lnTo>
                <a:lnTo>
                  <a:pt x="886853" y="71805"/>
                </a:lnTo>
                <a:lnTo>
                  <a:pt x="886742" y="67919"/>
                </a:lnTo>
                <a:lnTo>
                  <a:pt x="885672" y="54114"/>
                </a:lnTo>
                <a:lnTo>
                  <a:pt x="882130" y="40571"/>
                </a:lnTo>
                <a:lnTo>
                  <a:pt x="876881" y="30035"/>
                </a:lnTo>
                <a:close/>
              </a:path>
              <a:path w="2015490" h="239395">
                <a:moveTo>
                  <a:pt x="817194" y="0"/>
                </a:moveTo>
                <a:lnTo>
                  <a:pt x="776544" y="9016"/>
                </a:lnTo>
                <a:lnTo>
                  <a:pt x="748055" y="25641"/>
                </a:lnTo>
                <a:lnTo>
                  <a:pt x="762025" y="51371"/>
                </a:lnTo>
                <a:lnTo>
                  <a:pt x="770874" y="45596"/>
                </a:lnTo>
                <a:lnTo>
                  <a:pt x="778829" y="40846"/>
                </a:lnTo>
                <a:lnTo>
                  <a:pt x="785890" y="37119"/>
                </a:lnTo>
                <a:lnTo>
                  <a:pt x="792060" y="34417"/>
                </a:lnTo>
                <a:lnTo>
                  <a:pt x="799693" y="31496"/>
                </a:lnTo>
                <a:lnTo>
                  <a:pt x="807377" y="30035"/>
                </a:lnTo>
                <a:lnTo>
                  <a:pt x="876881" y="30035"/>
                </a:lnTo>
                <a:lnTo>
                  <a:pt x="876229" y="28726"/>
                </a:lnTo>
                <a:lnTo>
                  <a:pt x="867968" y="18580"/>
                </a:lnTo>
                <a:lnTo>
                  <a:pt x="857715" y="10453"/>
                </a:lnTo>
                <a:lnTo>
                  <a:pt x="845834" y="4646"/>
                </a:lnTo>
                <a:lnTo>
                  <a:pt x="832326" y="1161"/>
                </a:lnTo>
                <a:lnTo>
                  <a:pt x="817194" y="0"/>
                </a:lnTo>
                <a:close/>
              </a:path>
              <a:path w="2015490" h="239395">
                <a:moveTo>
                  <a:pt x="989177" y="33972"/>
                </a:moveTo>
                <a:lnTo>
                  <a:pt x="955878" y="33972"/>
                </a:lnTo>
                <a:lnTo>
                  <a:pt x="955878" y="174040"/>
                </a:lnTo>
                <a:lnTo>
                  <a:pt x="989177" y="174040"/>
                </a:lnTo>
                <a:lnTo>
                  <a:pt x="989177" y="33972"/>
                </a:lnTo>
                <a:close/>
              </a:path>
              <a:path w="2015490" h="239395">
                <a:moveTo>
                  <a:pt x="1045832" y="2743"/>
                </a:moveTo>
                <a:lnTo>
                  <a:pt x="899223" y="2743"/>
                </a:lnTo>
                <a:lnTo>
                  <a:pt x="899223" y="33972"/>
                </a:lnTo>
                <a:lnTo>
                  <a:pt x="1045832" y="33972"/>
                </a:lnTo>
                <a:lnTo>
                  <a:pt x="1045832" y="2743"/>
                </a:lnTo>
                <a:close/>
              </a:path>
              <a:path w="2015490" h="239395">
                <a:moveTo>
                  <a:pt x="1147940" y="104000"/>
                </a:moveTo>
                <a:lnTo>
                  <a:pt x="1114348" y="104000"/>
                </a:lnTo>
                <a:lnTo>
                  <a:pt x="1115518" y="112405"/>
                </a:lnTo>
                <a:lnTo>
                  <a:pt x="1131519" y="147058"/>
                </a:lnTo>
                <a:lnTo>
                  <a:pt x="1162727" y="171313"/>
                </a:lnTo>
                <a:lnTo>
                  <a:pt x="1193609" y="177088"/>
                </a:lnTo>
                <a:lnTo>
                  <a:pt x="1205537" y="176372"/>
                </a:lnTo>
                <a:lnTo>
                  <a:pt x="1245717" y="159384"/>
                </a:lnTo>
                <a:lnTo>
                  <a:pt x="1258299" y="146151"/>
                </a:lnTo>
                <a:lnTo>
                  <a:pt x="1184681" y="146151"/>
                </a:lnTo>
                <a:lnTo>
                  <a:pt x="1176655" y="143903"/>
                </a:lnTo>
                <a:lnTo>
                  <a:pt x="1150048" y="112818"/>
                </a:lnTo>
                <a:lnTo>
                  <a:pt x="1148143" y="105419"/>
                </a:lnTo>
                <a:lnTo>
                  <a:pt x="1147940" y="104000"/>
                </a:lnTo>
                <a:close/>
              </a:path>
              <a:path w="2015490" h="239395">
                <a:moveTo>
                  <a:pt x="1094879" y="2743"/>
                </a:moveTo>
                <a:lnTo>
                  <a:pt x="1061491" y="2743"/>
                </a:lnTo>
                <a:lnTo>
                  <a:pt x="1061491" y="174040"/>
                </a:lnTo>
                <a:lnTo>
                  <a:pt x="1094879" y="174040"/>
                </a:lnTo>
                <a:lnTo>
                  <a:pt x="1094879" y="104000"/>
                </a:lnTo>
                <a:lnTo>
                  <a:pt x="1147940" y="104000"/>
                </a:lnTo>
                <a:lnTo>
                  <a:pt x="1147000" y="97425"/>
                </a:lnTo>
                <a:lnTo>
                  <a:pt x="1146619" y="88836"/>
                </a:lnTo>
                <a:lnTo>
                  <a:pt x="1146995" y="80247"/>
                </a:lnTo>
                <a:lnTo>
                  <a:pt x="1148008" y="73075"/>
                </a:lnTo>
                <a:lnTo>
                  <a:pt x="1094879" y="73075"/>
                </a:lnTo>
                <a:lnTo>
                  <a:pt x="1094879" y="2743"/>
                </a:lnTo>
                <a:close/>
              </a:path>
              <a:path w="2015490" h="239395">
                <a:moveTo>
                  <a:pt x="1257814" y="30924"/>
                </a:moveTo>
                <a:lnTo>
                  <a:pt x="1193609" y="30924"/>
                </a:lnTo>
                <a:lnTo>
                  <a:pt x="1200403" y="31362"/>
                </a:lnTo>
                <a:lnTo>
                  <a:pt x="1206819" y="32673"/>
                </a:lnTo>
                <a:lnTo>
                  <a:pt x="1235913" y="57683"/>
                </a:lnTo>
                <a:lnTo>
                  <a:pt x="1242377" y="88836"/>
                </a:lnTo>
                <a:lnTo>
                  <a:pt x="1241991" y="97156"/>
                </a:lnTo>
                <a:lnTo>
                  <a:pt x="1224296" y="134988"/>
                </a:lnTo>
                <a:lnTo>
                  <a:pt x="1193609" y="146151"/>
                </a:lnTo>
                <a:lnTo>
                  <a:pt x="1258299" y="146151"/>
                </a:lnTo>
                <a:lnTo>
                  <a:pt x="1275699" y="101302"/>
                </a:lnTo>
                <a:lnTo>
                  <a:pt x="1276350" y="88836"/>
                </a:lnTo>
                <a:lnTo>
                  <a:pt x="1275714" y="76692"/>
                </a:lnTo>
                <a:lnTo>
                  <a:pt x="1273805" y="65160"/>
                </a:lnTo>
                <a:lnTo>
                  <a:pt x="1270622" y="54242"/>
                </a:lnTo>
                <a:lnTo>
                  <a:pt x="1266164" y="43942"/>
                </a:lnTo>
                <a:lnTo>
                  <a:pt x="1260550" y="34414"/>
                </a:lnTo>
                <a:lnTo>
                  <a:pt x="1257814" y="30924"/>
                </a:lnTo>
                <a:close/>
              </a:path>
              <a:path w="2015490" h="239395">
                <a:moveTo>
                  <a:pt x="1193609" y="0"/>
                </a:moveTo>
                <a:lnTo>
                  <a:pt x="1154353" y="9956"/>
                </a:lnTo>
                <a:lnTo>
                  <a:pt x="1126324" y="37769"/>
                </a:lnTo>
                <a:lnTo>
                  <a:pt x="1114425" y="73075"/>
                </a:lnTo>
                <a:lnTo>
                  <a:pt x="1148008" y="73075"/>
                </a:lnTo>
                <a:lnTo>
                  <a:pt x="1148124" y="72255"/>
                </a:lnTo>
                <a:lnTo>
                  <a:pt x="1150005" y="64860"/>
                </a:lnTo>
                <a:lnTo>
                  <a:pt x="1176426" y="33274"/>
                </a:lnTo>
                <a:lnTo>
                  <a:pt x="1184541" y="30924"/>
                </a:lnTo>
                <a:lnTo>
                  <a:pt x="1257814" y="30924"/>
                </a:lnTo>
                <a:lnTo>
                  <a:pt x="1253882" y="25909"/>
                </a:lnTo>
                <a:lnTo>
                  <a:pt x="1217195" y="2990"/>
                </a:lnTo>
                <a:lnTo>
                  <a:pt x="1205825" y="747"/>
                </a:lnTo>
                <a:lnTo>
                  <a:pt x="1193609" y="0"/>
                </a:lnTo>
                <a:close/>
              </a:path>
              <a:path w="2015490" h="239395">
                <a:moveTo>
                  <a:pt x="1329626" y="2743"/>
                </a:moveTo>
                <a:lnTo>
                  <a:pt x="1298397" y="2743"/>
                </a:lnTo>
                <a:lnTo>
                  <a:pt x="1298397" y="238861"/>
                </a:lnTo>
                <a:lnTo>
                  <a:pt x="1331785" y="238861"/>
                </a:lnTo>
                <a:lnTo>
                  <a:pt x="1330375" y="152793"/>
                </a:lnTo>
                <a:lnTo>
                  <a:pt x="1440459" y="152793"/>
                </a:lnTo>
                <a:lnTo>
                  <a:pt x="1442629" y="150525"/>
                </a:lnTo>
                <a:lnTo>
                  <a:pt x="1445830" y="146151"/>
                </a:lnTo>
                <a:lnTo>
                  <a:pt x="1373212" y="146151"/>
                </a:lnTo>
                <a:lnTo>
                  <a:pt x="1366621" y="144602"/>
                </a:lnTo>
                <a:lnTo>
                  <a:pt x="1334350" y="117335"/>
                </a:lnTo>
                <a:lnTo>
                  <a:pt x="1331794" y="111310"/>
                </a:lnTo>
                <a:lnTo>
                  <a:pt x="1331873" y="63710"/>
                </a:lnTo>
                <a:lnTo>
                  <a:pt x="1358023" y="35458"/>
                </a:lnTo>
                <a:lnTo>
                  <a:pt x="1372997" y="30924"/>
                </a:lnTo>
                <a:lnTo>
                  <a:pt x="1443767" y="30924"/>
                </a:lnTo>
                <a:lnTo>
                  <a:pt x="1440992" y="27432"/>
                </a:lnTo>
                <a:lnTo>
                  <a:pt x="1435802" y="21983"/>
                </a:lnTo>
                <a:lnTo>
                  <a:pt x="1328445" y="21983"/>
                </a:lnTo>
                <a:lnTo>
                  <a:pt x="1329626" y="2743"/>
                </a:lnTo>
                <a:close/>
              </a:path>
              <a:path w="2015490" h="239395">
                <a:moveTo>
                  <a:pt x="1440459" y="152793"/>
                </a:moveTo>
                <a:lnTo>
                  <a:pt x="1330375" y="152793"/>
                </a:lnTo>
                <a:lnTo>
                  <a:pt x="1330693" y="154330"/>
                </a:lnTo>
                <a:lnTo>
                  <a:pt x="1365162" y="174261"/>
                </a:lnTo>
                <a:lnTo>
                  <a:pt x="1385747" y="177088"/>
                </a:lnTo>
                <a:lnTo>
                  <a:pt x="1397194" y="176322"/>
                </a:lnTo>
                <a:lnTo>
                  <a:pt x="1435325" y="158160"/>
                </a:lnTo>
                <a:lnTo>
                  <a:pt x="1440459" y="152793"/>
                </a:lnTo>
                <a:close/>
              </a:path>
              <a:path w="2015490" h="239395">
                <a:moveTo>
                  <a:pt x="1443767" y="30924"/>
                </a:moveTo>
                <a:lnTo>
                  <a:pt x="1384833" y="30924"/>
                </a:lnTo>
                <a:lnTo>
                  <a:pt x="1391678" y="32461"/>
                </a:lnTo>
                <a:lnTo>
                  <a:pt x="1404366" y="38608"/>
                </a:lnTo>
                <a:lnTo>
                  <a:pt x="1409992" y="42799"/>
                </a:lnTo>
                <a:lnTo>
                  <a:pt x="1414894" y="48094"/>
                </a:lnTo>
                <a:lnTo>
                  <a:pt x="1419860" y="53403"/>
                </a:lnTo>
                <a:lnTo>
                  <a:pt x="1423644" y="59550"/>
                </a:lnTo>
                <a:lnTo>
                  <a:pt x="1426273" y="66535"/>
                </a:lnTo>
                <a:lnTo>
                  <a:pt x="1428953" y="73469"/>
                </a:lnTo>
                <a:lnTo>
                  <a:pt x="1430286" y="80810"/>
                </a:lnTo>
                <a:lnTo>
                  <a:pt x="1430286" y="95973"/>
                </a:lnTo>
                <a:lnTo>
                  <a:pt x="1429067" y="103162"/>
                </a:lnTo>
                <a:lnTo>
                  <a:pt x="1426223" y="111310"/>
                </a:lnTo>
                <a:lnTo>
                  <a:pt x="1424266" y="116992"/>
                </a:lnTo>
                <a:lnTo>
                  <a:pt x="1394498" y="144627"/>
                </a:lnTo>
                <a:lnTo>
                  <a:pt x="1387640" y="146151"/>
                </a:lnTo>
                <a:lnTo>
                  <a:pt x="1445830" y="146151"/>
                </a:lnTo>
                <a:lnTo>
                  <a:pt x="1461476" y="111290"/>
                </a:lnTo>
                <a:lnTo>
                  <a:pt x="1463890" y="88544"/>
                </a:lnTo>
                <a:lnTo>
                  <a:pt x="1463514" y="80107"/>
                </a:lnTo>
                <a:lnTo>
                  <a:pt x="1450636" y="40754"/>
                </a:lnTo>
                <a:lnTo>
                  <a:pt x="1446117" y="33882"/>
                </a:lnTo>
                <a:lnTo>
                  <a:pt x="1443767" y="30924"/>
                </a:lnTo>
                <a:close/>
              </a:path>
              <a:path w="2015490" h="239395">
                <a:moveTo>
                  <a:pt x="1382407" y="0"/>
                </a:moveTo>
                <a:lnTo>
                  <a:pt x="1345463" y="10109"/>
                </a:lnTo>
                <a:lnTo>
                  <a:pt x="1328445" y="21983"/>
                </a:lnTo>
                <a:lnTo>
                  <a:pt x="1435802" y="21983"/>
                </a:lnTo>
                <a:lnTo>
                  <a:pt x="1399584" y="1876"/>
                </a:lnTo>
                <a:lnTo>
                  <a:pt x="1382407" y="0"/>
                </a:lnTo>
                <a:close/>
              </a:path>
              <a:path w="2015490" h="239395">
                <a:moveTo>
                  <a:pt x="1519364" y="2743"/>
                </a:moveTo>
                <a:lnTo>
                  <a:pt x="1485976" y="2743"/>
                </a:lnTo>
                <a:lnTo>
                  <a:pt x="1485976" y="174040"/>
                </a:lnTo>
                <a:lnTo>
                  <a:pt x="1519364" y="174040"/>
                </a:lnTo>
                <a:lnTo>
                  <a:pt x="1519364" y="102146"/>
                </a:lnTo>
                <a:lnTo>
                  <a:pt x="1630807" y="102146"/>
                </a:lnTo>
                <a:lnTo>
                  <a:pt x="1630807" y="70929"/>
                </a:lnTo>
                <a:lnTo>
                  <a:pt x="1519364" y="70929"/>
                </a:lnTo>
                <a:lnTo>
                  <a:pt x="1519364" y="2743"/>
                </a:lnTo>
                <a:close/>
              </a:path>
              <a:path w="2015490" h="239395">
                <a:moveTo>
                  <a:pt x="1630807" y="102146"/>
                </a:moveTo>
                <a:lnTo>
                  <a:pt x="1597418" y="102146"/>
                </a:lnTo>
                <a:lnTo>
                  <a:pt x="1597418" y="174040"/>
                </a:lnTo>
                <a:lnTo>
                  <a:pt x="1630807" y="174040"/>
                </a:lnTo>
                <a:lnTo>
                  <a:pt x="1630807" y="102146"/>
                </a:lnTo>
                <a:close/>
              </a:path>
              <a:path w="2015490" h="239395">
                <a:moveTo>
                  <a:pt x="1630807" y="2743"/>
                </a:moveTo>
                <a:lnTo>
                  <a:pt x="1597418" y="2743"/>
                </a:lnTo>
                <a:lnTo>
                  <a:pt x="1597418" y="70929"/>
                </a:lnTo>
                <a:lnTo>
                  <a:pt x="1630807" y="70929"/>
                </a:lnTo>
                <a:lnTo>
                  <a:pt x="1630807" y="2743"/>
                </a:lnTo>
                <a:close/>
              </a:path>
              <a:path w="2015490" h="239395">
                <a:moveTo>
                  <a:pt x="1696885" y="2743"/>
                </a:moveTo>
                <a:lnTo>
                  <a:pt x="1663509" y="2743"/>
                </a:lnTo>
                <a:lnTo>
                  <a:pt x="1663509" y="174040"/>
                </a:lnTo>
                <a:lnTo>
                  <a:pt x="1727962" y="174040"/>
                </a:lnTo>
                <a:lnTo>
                  <a:pt x="1737280" y="173547"/>
                </a:lnTo>
                <a:lnTo>
                  <a:pt x="1772286" y="156867"/>
                </a:lnTo>
                <a:lnTo>
                  <a:pt x="1780697" y="144970"/>
                </a:lnTo>
                <a:lnTo>
                  <a:pt x="1696885" y="144970"/>
                </a:lnTo>
                <a:lnTo>
                  <a:pt x="1696885" y="87871"/>
                </a:lnTo>
                <a:lnTo>
                  <a:pt x="1781287" y="87871"/>
                </a:lnTo>
                <a:lnTo>
                  <a:pt x="1778764" y="82922"/>
                </a:lnTo>
                <a:lnTo>
                  <a:pt x="1740466" y="59781"/>
                </a:lnTo>
                <a:lnTo>
                  <a:pt x="1726476" y="58801"/>
                </a:lnTo>
                <a:lnTo>
                  <a:pt x="1696885" y="58801"/>
                </a:lnTo>
                <a:lnTo>
                  <a:pt x="1696885" y="2743"/>
                </a:lnTo>
                <a:close/>
              </a:path>
              <a:path w="2015490" h="239395">
                <a:moveTo>
                  <a:pt x="1781287" y="87871"/>
                </a:moveTo>
                <a:lnTo>
                  <a:pt x="1732597" y="87871"/>
                </a:lnTo>
                <a:lnTo>
                  <a:pt x="1738617" y="89115"/>
                </a:lnTo>
                <a:lnTo>
                  <a:pt x="1746796" y="94068"/>
                </a:lnTo>
                <a:lnTo>
                  <a:pt x="1749691" y="97396"/>
                </a:lnTo>
                <a:lnTo>
                  <a:pt x="1751380" y="101549"/>
                </a:lnTo>
                <a:lnTo>
                  <a:pt x="1753120" y="105714"/>
                </a:lnTo>
                <a:lnTo>
                  <a:pt x="1753984" y="110426"/>
                </a:lnTo>
                <a:lnTo>
                  <a:pt x="1753984" y="121081"/>
                </a:lnTo>
                <a:lnTo>
                  <a:pt x="1752968" y="125984"/>
                </a:lnTo>
                <a:lnTo>
                  <a:pt x="1750936" y="130390"/>
                </a:lnTo>
                <a:lnTo>
                  <a:pt x="1748955" y="134810"/>
                </a:lnTo>
                <a:lnTo>
                  <a:pt x="1745932" y="138353"/>
                </a:lnTo>
                <a:lnTo>
                  <a:pt x="1737855" y="143649"/>
                </a:lnTo>
                <a:lnTo>
                  <a:pt x="1732318" y="144970"/>
                </a:lnTo>
                <a:lnTo>
                  <a:pt x="1780697" y="144970"/>
                </a:lnTo>
                <a:lnTo>
                  <a:pt x="1783736" y="138024"/>
                </a:lnTo>
                <a:lnTo>
                  <a:pt x="1785875" y="130803"/>
                </a:lnTo>
                <a:lnTo>
                  <a:pt x="1787160" y="123230"/>
                </a:lnTo>
                <a:lnTo>
                  <a:pt x="1787588" y="115303"/>
                </a:lnTo>
                <a:lnTo>
                  <a:pt x="1786607" y="103330"/>
                </a:lnTo>
                <a:lnTo>
                  <a:pt x="1783665" y="92536"/>
                </a:lnTo>
                <a:lnTo>
                  <a:pt x="1781287" y="87871"/>
                </a:lnTo>
                <a:close/>
              </a:path>
              <a:path w="2015490" h="239395">
                <a:moveTo>
                  <a:pt x="1837245" y="3048"/>
                </a:moveTo>
                <a:lnTo>
                  <a:pt x="1803869" y="3048"/>
                </a:lnTo>
                <a:lnTo>
                  <a:pt x="1803869" y="174040"/>
                </a:lnTo>
                <a:lnTo>
                  <a:pt x="1837245" y="174040"/>
                </a:lnTo>
                <a:lnTo>
                  <a:pt x="1837245" y="3048"/>
                </a:lnTo>
                <a:close/>
              </a:path>
              <a:path w="2015490" h="239395">
                <a:moveTo>
                  <a:pt x="1884680" y="2743"/>
                </a:moveTo>
                <a:lnTo>
                  <a:pt x="1845640" y="2743"/>
                </a:lnTo>
                <a:lnTo>
                  <a:pt x="1910321" y="88836"/>
                </a:lnTo>
                <a:lnTo>
                  <a:pt x="1845576" y="174040"/>
                </a:lnTo>
                <a:lnTo>
                  <a:pt x="1884972" y="174040"/>
                </a:lnTo>
                <a:lnTo>
                  <a:pt x="1930476" y="113207"/>
                </a:lnTo>
                <a:lnTo>
                  <a:pt x="1968954" y="113207"/>
                </a:lnTo>
                <a:lnTo>
                  <a:pt x="1950326" y="88836"/>
                </a:lnTo>
                <a:lnTo>
                  <a:pt x="1969153" y="63919"/>
                </a:lnTo>
                <a:lnTo>
                  <a:pt x="1930463" y="63919"/>
                </a:lnTo>
                <a:lnTo>
                  <a:pt x="1884680" y="2743"/>
                </a:lnTo>
                <a:close/>
              </a:path>
              <a:path w="2015490" h="239395">
                <a:moveTo>
                  <a:pt x="1968954" y="113207"/>
                </a:moveTo>
                <a:lnTo>
                  <a:pt x="1930476" y="113207"/>
                </a:lnTo>
                <a:lnTo>
                  <a:pt x="1976043" y="174040"/>
                </a:lnTo>
                <a:lnTo>
                  <a:pt x="2015451" y="174040"/>
                </a:lnTo>
                <a:lnTo>
                  <a:pt x="1968954" y="113207"/>
                </a:lnTo>
                <a:close/>
              </a:path>
              <a:path w="2015490" h="239395">
                <a:moveTo>
                  <a:pt x="2015375" y="2743"/>
                </a:moveTo>
                <a:lnTo>
                  <a:pt x="1976043" y="2743"/>
                </a:lnTo>
                <a:lnTo>
                  <a:pt x="1930463" y="63919"/>
                </a:lnTo>
                <a:lnTo>
                  <a:pt x="1969153" y="63919"/>
                </a:lnTo>
                <a:lnTo>
                  <a:pt x="2015375" y="2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9352" y="3414014"/>
            <a:ext cx="2073567" cy="2388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10167" y="2546931"/>
            <a:ext cx="7321550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20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з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уч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те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з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ли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ч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ые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latin typeface="Trebuchet MS"/>
                <a:cs typeface="Trebuchet MS"/>
              </a:rPr>
              <a:t>т</a:t>
            </a:r>
            <a:r>
              <a:rPr dirty="0" sz="2400" spc="90">
                <a:latin typeface="Trebuchet MS"/>
                <a:cs typeface="Trebuchet MS"/>
              </a:rPr>
              <a:t>е</a:t>
            </a:r>
            <a:r>
              <a:rPr dirty="0" sz="2400" spc="20">
                <a:latin typeface="Trebuchet MS"/>
                <a:cs typeface="Trebuchet MS"/>
              </a:rPr>
              <a:t>х</a:t>
            </a:r>
            <a:r>
              <a:rPr dirty="0" sz="2400" spc="15">
                <a:latin typeface="Trebuchet MS"/>
                <a:cs typeface="Trebuchet MS"/>
              </a:rPr>
              <a:t>н</a:t>
            </a:r>
            <a:r>
              <a:rPr dirty="0" sz="2400" spc="35">
                <a:latin typeface="Trebuchet MS"/>
                <a:cs typeface="Trebuchet MS"/>
              </a:rPr>
              <a:t>ики</a:t>
            </a:r>
            <a:r>
              <a:rPr dirty="0" sz="2400" spc="-114"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з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д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ния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ук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ш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ни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й</a:t>
            </a:r>
            <a:r>
              <a:rPr dirty="0" sz="2400" spc="-305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такие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как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изготовление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latin typeface="Trebuchet MS"/>
                <a:cs typeface="Trebuchet MS"/>
              </a:rPr>
              <a:t>миниатюрных</a:t>
            </a:r>
            <a:r>
              <a:rPr dirty="0" sz="2400" spc="-110"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фигурок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из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глины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или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создание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уникальных </a:t>
            </a:r>
            <a:r>
              <a:rPr dirty="0" sz="2400" spc="40">
                <a:latin typeface="Trebuchet MS"/>
                <a:cs typeface="Trebuchet MS"/>
              </a:rPr>
              <a:t>декоративных </a:t>
            </a:r>
            <a:r>
              <a:rPr dirty="0" sz="2400" spc="45"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элементов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из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стекла.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50383" y="1062037"/>
            <a:ext cx="5610225" cy="816292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13509" y="9204807"/>
            <a:ext cx="7757159" cy="20320"/>
          </a:xfrm>
          <a:custGeom>
            <a:avLst/>
            <a:gdLst/>
            <a:ahLst/>
            <a:cxnLst/>
            <a:rect l="l" t="t" r="r" b="b"/>
            <a:pathLst>
              <a:path w="7757159" h="20320">
                <a:moveTo>
                  <a:pt x="7756563" y="1435"/>
                </a:moveTo>
                <a:lnTo>
                  <a:pt x="0" y="0"/>
                </a:lnTo>
                <a:lnTo>
                  <a:pt x="0" y="18719"/>
                </a:lnTo>
                <a:lnTo>
                  <a:pt x="7756563" y="20167"/>
                </a:lnTo>
                <a:lnTo>
                  <a:pt x="7756563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034" y="496627"/>
            <a:ext cx="17374235" cy="9294495"/>
            <a:chOff x="457034" y="496627"/>
            <a:chExt cx="17374235" cy="9294495"/>
          </a:xfrm>
        </p:grpSpPr>
        <p:sp>
          <p:nvSpPr>
            <p:cNvPr id="4" name="object 4"/>
            <p:cNvSpPr/>
            <p:nvPr/>
          </p:nvSpPr>
          <p:spPr>
            <a:xfrm>
              <a:off x="466559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8"/>
                  </a:lnTo>
                  <a:lnTo>
                    <a:pt x="8677427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76257" y="8753758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80" h="454025">
                  <a:moveTo>
                    <a:pt x="226842" y="453516"/>
                  </a:moveTo>
                  <a:lnTo>
                    <a:pt x="0" y="453516"/>
                  </a:lnTo>
                  <a:lnTo>
                    <a:pt x="0" y="0"/>
                  </a:lnTo>
                  <a:lnTo>
                    <a:pt x="453557" y="0"/>
                  </a:lnTo>
                  <a:lnTo>
                    <a:pt x="453557" y="453516"/>
                  </a:lnTo>
                  <a:lnTo>
                    <a:pt x="226842" y="453516"/>
                  </a:lnTo>
                  <a:close/>
                </a:path>
                <a:path w="1948180" h="454025">
                  <a:moveTo>
                    <a:pt x="973415" y="453516"/>
                  </a:moveTo>
                  <a:lnTo>
                    <a:pt x="746700" y="453516"/>
                  </a:lnTo>
                  <a:lnTo>
                    <a:pt x="746700" y="0"/>
                  </a:lnTo>
                  <a:lnTo>
                    <a:pt x="1200258" y="0"/>
                  </a:lnTo>
                  <a:lnTo>
                    <a:pt x="1200258" y="453516"/>
                  </a:lnTo>
                  <a:lnTo>
                    <a:pt x="973415" y="453516"/>
                  </a:lnTo>
                  <a:close/>
                </a:path>
                <a:path w="1948180" h="454025">
                  <a:moveTo>
                    <a:pt x="1720877" y="453516"/>
                  </a:moveTo>
                  <a:lnTo>
                    <a:pt x="1494035" y="453516"/>
                  </a:lnTo>
                  <a:lnTo>
                    <a:pt x="1494035" y="0"/>
                  </a:lnTo>
                  <a:lnTo>
                    <a:pt x="1947593" y="0"/>
                  </a:lnTo>
                  <a:lnTo>
                    <a:pt x="1947593" y="453516"/>
                  </a:lnTo>
                  <a:lnTo>
                    <a:pt x="1720877" y="453516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240" y="1060561"/>
              <a:ext cx="5558282" cy="81629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59532" y="2433428"/>
            <a:ext cx="6942455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 spc="320">
                <a:latin typeface="Tahoma"/>
                <a:cs typeface="Tahoma"/>
              </a:rPr>
              <a:t>Безопасность</a:t>
            </a:r>
            <a:r>
              <a:rPr dirty="0" sz="6000" spc="-254">
                <a:latin typeface="Tahoma"/>
                <a:cs typeface="Tahoma"/>
              </a:rPr>
              <a:t> </a:t>
            </a:r>
            <a:r>
              <a:rPr dirty="0" sz="6000" spc="300">
                <a:latin typeface="Tahoma"/>
                <a:cs typeface="Tahoma"/>
              </a:rPr>
              <a:t>рыб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90280" y="5008321"/>
            <a:ext cx="6953250" cy="245110"/>
            <a:chOff x="8790280" y="5008321"/>
            <a:chExt cx="6953250" cy="2451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280" y="5008321"/>
              <a:ext cx="1996109" cy="2450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749653" y="5076266"/>
              <a:ext cx="993775" cy="177165"/>
            </a:xfrm>
            <a:custGeom>
              <a:avLst/>
              <a:gdLst/>
              <a:ahLst/>
              <a:cxnLst/>
              <a:rect l="l" t="t" r="r" b="b"/>
              <a:pathLst>
                <a:path w="993775" h="177164">
                  <a:moveTo>
                    <a:pt x="31369" y="2755"/>
                  </a:moveTo>
                  <a:lnTo>
                    <a:pt x="0" y="2755"/>
                  </a:lnTo>
                  <a:lnTo>
                    <a:pt x="0" y="174040"/>
                  </a:lnTo>
                  <a:lnTo>
                    <a:pt x="32385" y="174040"/>
                  </a:lnTo>
                  <a:lnTo>
                    <a:pt x="32385" y="63500"/>
                  </a:lnTo>
                  <a:lnTo>
                    <a:pt x="66356" y="63500"/>
                  </a:lnTo>
                  <a:lnTo>
                    <a:pt x="31369" y="2755"/>
                  </a:lnTo>
                  <a:close/>
                </a:path>
                <a:path w="993775" h="177164">
                  <a:moveTo>
                    <a:pt x="180721" y="63715"/>
                  </a:moveTo>
                  <a:lnTo>
                    <a:pt x="148336" y="63715"/>
                  </a:lnTo>
                  <a:lnTo>
                    <a:pt x="148336" y="174040"/>
                  </a:lnTo>
                  <a:lnTo>
                    <a:pt x="180721" y="174040"/>
                  </a:lnTo>
                  <a:lnTo>
                    <a:pt x="180721" y="63715"/>
                  </a:lnTo>
                  <a:close/>
                </a:path>
                <a:path w="993775" h="177164">
                  <a:moveTo>
                    <a:pt x="66356" y="63500"/>
                  </a:moveTo>
                  <a:lnTo>
                    <a:pt x="32385" y="63500"/>
                  </a:lnTo>
                  <a:lnTo>
                    <a:pt x="80391" y="145719"/>
                  </a:lnTo>
                  <a:lnTo>
                    <a:pt x="101092" y="145719"/>
                  </a:lnTo>
                  <a:lnTo>
                    <a:pt x="124132" y="105727"/>
                  </a:lnTo>
                  <a:lnTo>
                    <a:pt x="90678" y="105727"/>
                  </a:lnTo>
                  <a:lnTo>
                    <a:pt x="66356" y="63500"/>
                  </a:lnTo>
                  <a:close/>
                </a:path>
                <a:path w="993775" h="177164">
                  <a:moveTo>
                    <a:pt x="180721" y="2755"/>
                  </a:moveTo>
                  <a:lnTo>
                    <a:pt x="150368" y="2755"/>
                  </a:lnTo>
                  <a:lnTo>
                    <a:pt x="90678" y="105727"/>
                  </a:lnTo>
                  <a:lnTo>
                    <a:pt x="124132" y="105727"/>
                  </a:lnTo>
                  <a:lnTo>
                    <a:pt x="148336" y="63715"/>
                  </a:lnTo>
                  <a:lnTo>
                    <a:pt x="180721" y="63715"/>
                  </a:lnTo>
                  <a:lnTo>
                    <a:pt x="180721" y="2755"/>
                  </a:lnTo>
                  <a:close/>
                </a:path>
                <a:path w="993775" h="177164">
                  <a:moveTo>
                    <a:pt x="338582" y="2451"/>
                  </a:moveTo>
                  <a:lnTo>
                    <a:pt x="271526" y="2451"/>
                  </a:lnTo>
                  <a:lnTo>
                    <a:pt x="263046" y="2903"/>
                  </a:lnTo>
                  <a:lnTo>
                    <a:pt x="224470" y="23214"/>
                  </a:lnTo>
                  <a:lnTo>
                    <a:pt x="213233" y="56578"/>
                  </a:lnTo>
                  <a:lnTo>
                    <a:pt x="213927" y="67343"/>
                  </a:lnTo>
                  <a:lnTo>
                    <a:pt x="232156" y="101803"/>
                  </a:lnTo>
                  <a:lnTo>
                    <a:pt x="244221" y="107581"/>
                  </a:lnTo>
                  <a:lnTo>
                    <a:pt x="195834" y="174040"/>
                  </a:lnTo>
                  <a:lnTo>
                    <a:pt x="234569" y="174040"/>
                  </a:lnTo>
                  <a:lnTo>
                    <a:pt x="279400" y="112560"/>
                  </a:lnTo>
                  <a:lnTo>
                    <a:pt x="338582" y="112560"/>
                  </a:lnTo>
                  <a:lnTo>
                    <a:pt x="338582" y="84086"/>
                  </a:lnTo>
                  <a:lnTo>
                    <a:pt x="262890" y="84086"/>
                  </a:lnTo>
                  <a:lnTo>
                    <a:pt x="256667" y="81508"/>
                  </a:lnTo>
                  <a:lnTo>
                    <a:pt x="248539" y="71196"/>
                  </a:lnTo>
                  <a:lnTo>
                    <a:pt x="246507" y="64706"/>
                  </a:lnTo>
                  <a:lnTo>
                    <a:pt x="246507" y="49542"/>
                  </a:lnTo>
                  <a:lnTo>
                    <a:pt x="249047" y="43497"/>
                  </a:lnTo>
                  <a:lnTo>
                    <a:pt x="254127" y="38735"/>
                  </a:lnTo>
                  <a:lnTo>
                    <a:pt x="259080" y="33934"/>
                  </a:lnTo>
                  <a:lnTo>
                    <a:pt x="266065" y="31534"/>
                  </a:lnTo>
                  <a:lnTo>
                    <a:pt x="338582" y="31534"/>
                  </a:lnTo>
                  <a:lnTo>
                    <a:pt x="338582" y="2451"/>
                  </a:lnTo>
                  <a:close/>
                </a:path>
                <a:path w="993775" h="177164">
                  <a:moveTo>
                    <a:pt x="338582" y="112560"/>
                  </a:moveTo>
                  <a:lnTo>
                    <a:pt x="305181" y="112560"/>
                  </a:lnTo>
                  <a:lnTo>
                    <a:pt x="305181" y="174040"/>
                  </a:lnTo>
                  <a:lnTo>
                    <a:pt x="338582" y="174040"/>
                  </a:lnTo>
                  <a:lnTo>
                    <a:pt x="338582" y="112560"/>
                  </a:lnTo>
                  <a:close/>
                </a:path>
                <a:path w="993775" h="177164">
                  <a:moveTo>
                    <a:pt x="338582" y="31534"/>
                  </a:moveTo>
                  <a:lnTo>
                    <a:pt x="305181" y="31534"/>
                  </a:lnTo>
                  <a:lnTo>
                    <a:pt x="305181" y="84086"/>
                  </a:lnTo>
                  <a:lnTo>
                    <a:pt x="338582" y="84086"/>
                  </a:lnTo>
                  <a:lnTo>
                    <a:pt x="338582" y="31534"/>
                  </a:lnTo>
                  <a:close/>
                </a:path>
                <a:path w="993775" h="177164">
                  <a:moveTo>
                    <a:pt x="478536" y="2755"/>
                  </a:moveTo>
                  <a:lnTo>
                    <a:pt x="371221" y="2755"/>
                  </a:lnTo>
                  <a:lnTo>
                    <a:pt x="371221" y="174040"/>
                  </a:lnTo>
                  <a:lnTo>
                    <a:pt x="404622" y="174040"/>
                  </a:lnTo>
                  <a:lnTo>
                    <a:pt x="404622" y="33972"/>
                  </a:lnTo>
                  <a:lnTo>
                    <a:pt x="478536" y="33972"/>
                  </a:lnTo>
                  <a:lnTo>
                    <a:pt x="478536" y="2755"/>
                  </a:lnTo>
                  <a:close/>
                </a:path>
                <a:path w="993775" h="177164">
                  <a:moveTo>
                    <a:pt x="527939" y="2755"/>
                  </a:moveTo>
                  <a:lnTo>
                    <a:pt x="494538" y="2755"/>
                  </a:lnTo>
                  <a:lnTo>
                    <a:pt x="494538" y="174040"/>
                  </a:lnTo>
                  <a:lnTo>
                    <a:pt x="527939" y="174040"/>
                  </a:lnTo>
                  <a:lnTo>
                    <a:pt x="527939" y="102450"/>
                  </a:lnTo>
                  <a:lnTo>
                    <a:pt x="583652" y="102450"/>
                  </a:lnTo>
                  <a:lnTo>
                    <a:pt x="569849" y="85940"/>
                  </a:lnTo>
                  <a:lnTo>
                    <a:pt x="581914" y="70624"/>
                  </a:lnTo>
                  <a:lnTo>
                    <a:pt x="527939" y="70624"/>
                  </a:lnTo>
                  <a:lnTo>
                    <a:pt x="527939" y="2755"/>
                  </a:lnTo>
                  <a:close/>
                </a:path>
                <a:path w="993775" h="177164">
                  <a:moveTo>
                    <a:pt x="583652" y="102450"/>
                  </a:moveTo>
                  <a:lnTo>
                    <a:pt x="542290" y="102450"/>
                  </a:lnTo>
                  <a:lnTo>
                    <a:pt x="602615" y="174040"/>
                  </a:lnTo>
                  <a:lnTo>
                    <a:pt x="643509" y="174040"/>
                  </a:lnTo>
                  <a:lnTo>
                    <a:pt x="583652" y="102450"/>
                  </a:lnTo>
                  <a:close/>
                </a:path>
                <a:path w="993775" h="177164">
                  <a:moveTo>
                    <a:pt x="635381" y="2755"/>
                  </a:moveTo>
                  <a:lnTo>
                    <a:pt x="595503" y="2755"/>
                  </a:lnTo>
                  <a:lnTo>
                    <a:pt x="542290" y="70624"/>
                  </a:lnTo>
                  <a:lnTo>
                    <a:pt x="581914" y="70624"/>
                  </a:lnTo>
                  <a:lnTo>
                    <a:pt x="635381" y="2755"/>
                  </a:lnTo>
                  <a:close/>
                </a:path>
                <a:path w="993775" h="177164">
                  <a:moveTo>
                    <a:pt x="686308" y="3048"/>
                  </a:moveTo>
                  <a:lnTo>
                    <a:pt x="652907" y="3048"/>
                  </a:lnTo>
                  <a:lnTo>
                    <a:pt x="652907" y="174040"/>
                  </a:lnTo>
                  <a:lnTo>
                    <a:pt x="682498" y="174040"/>
                  </a:lnTo>
                  <a:lnTo>
                    <a:pt x="722143" y="120523"/>
                  </a:lnTo>
                  <a:lnTo>
                    <a:pt x="686308" y="120523"/>
                  </a:lnTo>
                  <a:lnTo>
                    <a:pt x="686308" y="3048"/>
                  </a:lnTo>
                  <a:close/>
                </a:path>
                <a:path w="993775" h="177164">
                  <a:moveTo>
                    <a:pt x="801370" y="58661"/>
                  </a:moveTo>
                  <a:lnTo>
                    <a:pt x="767969" y="58661"/>
                  </a:lnTo>
                  <a:lnTo>
                    <a:pt x="767969" y="174040"/>
                  </a:lnTo>
                  <a:lnTo>
                    <a:pt x="801370" y="174040"/>
                  </a:lnTo>
                  <a:lnTo>
                    <a:pt x="801370" y="58661"/>
                  </a:lnTo>
                  <a:close/>
                </a:path>
                <a:path w="993775" h="177164">
                  <a:moveTo>
                    <a:pt x="801370" y="2755"/>
                  </a:moveTo>
                  <a:lnTo>
                    <a:pt x="773176" y="2755"/>
                  </a:lnTo>
                  <a:lnTo>
                    <a:pt x="686308" y="120523"/>
                  </a:lnTo>
                  <a:lnTo>
                    <a:pt x="722143" y="120523"/>
                  </a:lnTo>
                  <a:lnTo>
                    <a:pt x="767969" y="58661"/>
                  </a:lnTo>
                  <a:lnTo>
                    <a:pt x="801370" y="58661"/>
                  </a:lnTo>
                  <a:lnTo>
                    <a:pt x="801370" y="2755"/>
                  </a:lnTo>
                  <a:close/>
                </a:path>
                <a:path w="993775" h="177164">
                  <a:moveTo>
                    <a:pt x="908558" y="0"/>
                  </a:moveTo>
                  <a:lnTo>
                    <a:pt x="864489" y="12052"/>
                  </a:lnTo>
                  <a:lnTo>
                    <a:pt x="834009" y="44094"/>
                  </a:lnTo>
                  <a:lnTo>
                    <a:pt x="823087" y="87947"/>
                  </a:lnTo>
                  <a:lnTo>
                    <a:pt x="823489" y="96925"/>
                  </a:lnTo>
                  <a:lnTo>
                    <a:pt x="837152" y="137356"/>
                  </a:lnTo>
                  <a:lnTo>
                    <a:pt x="867025" y="166165"/>
                  </a:lnTo>
                  <a:lnTo>
                    <a:pt x="908939" y="177088"/>
                  </a:lnTo>
                  <a:lnTo>
                    <a:pt x="917106" y="176750"/>
                  </a:lnTo>
                  <a:lnTo>
                    <a:pt x="953912" y="165084"/>
                  </a:lnTo>
                  <a:lnTo>
                    <a:pt x="972667" y="148615"/>
                  </a:lnTo>
                  <a:lnTo>
                    <a:pt x="909828" y="148615"/>
                  </a:lnTo>
                  <a:lnTo>
                    <a:pt x="903180" y="148179"/>
                  </a:lnTo>
                  <a:lnTo>
                    <a:pt x="869914" y="128531"/>
                  </a:lnTo>
                  <a:lnTo>
                    <a:pt x="858012" y="102146"/>
                  </a:lnTo>
                  <a:lnTo>
                    <a:pt x="991743" y="102146"/>
                  </a:lnTo>
                  <a:lnTo>
                    <a:pt x="992886" y="97637"/>
                  </a:lnTo>
                  <a:lnTo>
                    <a:pt x="993394" y="94526"/>
                  </a:lnTo>
                  <a:lnTo>
                    <a:pt x="993394" y="87655"/>
                  </a:lnTo>
                  <a:lnTo>
                    <a:pt x="992725" y="76104"/>
                  </a:lnTo>
                  <a:lnTo>
                    <a:pt x="992461" y="74650"/>
                  </a:lnTo>
                  <a:lnTo>
                    <a:pt x="857250" y="74650"/>
                  </a:lnTo>
                  <a:lnTo>
                    <a:pt x="857631" y="68795"/>
                  </a:lnTo>
                  <a:lnTo>
                    <a:pt x="883666" y="35471"/>
                  </a:lnTo>
                  <a:lnTo>
                    <a:pt x="908939" y="28778"/>
                  </a:lnTo>
                  <a:lnTo>
                    <a:pt x="971764" y="28778"/>
                  </a:lnTo>
                  <a:lnTo>
                    <a:pt x="969740" y="26298"/>
                  </a:lnTo>
                  <a:lnTo>
                    <a:pt x="932291" y="3048"/>
                  </a:lnTo>
                  <a:lnTo>
                    <a:pt x="920823" y="762"/>
                  </a:lnTo>
                  <a:lnTo>
                    <a:pt x="908558" y="0"/>
                  </a:lnTo>
                  <a:close/>
                </a:path>
                <a:path w="993775" h="177164">
                  <a:moveTo>
                    <a:pt x="954913" y="118808"/>
                  </a:moveTo>
                  <a:lnTo>
                    <a:pt x="923226" y="146870"/>
                  </a:lnTo>
                  <a:lnTo>
                    <a:pt x="909828" y="148615"/>
                  </a:lnTo>
                  <a:lnTo>
                    <a:pt x="972667" y="148615"/>
                  </a:lnTo>
                  <a:lnTo>
                    <a:pt x="976201" y="143859"/>
                  </a:lnTo>
                  <a:lnTo>
                    <a:pt x="980854" y="135962"/>
                  </a:lnTo>
                  <a:lnTo>
                    <a:pt x="985139" y="126911"/>
                  </a:lnTo>
                  <a:lnTo>
                    <a:pt x="954913" y="118808"/>
                  </a:lnTo>
                  <a:close/>
                </a:path>
                <a:path w="993775" h="177164">
                  <a:moveTo>
                    <a:pt x="971764" y="28778"/>
                  </a:moveTo>
                  <a:lnTo>
                    <a:pt x="908939" y="28778"/>
                  </a:lnTo>
                  <a:lnTo>
                    <a:pt x="915673" y="29195"/>
                  </a:lnTo>
                  <a:lnTo>
                    <a:pt x="922147" y="30448"/>
                  </a:lnTo>
                  <a:lnTo>
                    <a:pt x="953101" y="53975"/>
                  </a:lnTo>
                  <a:lnTo>
                    <a:pt x="960882" y="74650"/>
                  </a:lnTo>
                  <a:lnTo>
                    <a:pt x="992461" y="74650"/>
                  </a:lnTo>
                  <a:lnTo>
                    <a:pt x="990711" y="65016"/>
                  </a:lnTo>
                  <a:lnTo>
                    <a:pt x="987313" y="54336"/>
                  </a:lnTo>
                  <a:lnTo>
                    <a:pt x="982599" y="44234"/>
                  </a:lnTo>
                  <a:lnTo>
                    <a:pt x="976669" y="34787"/>
                  </a:lnTo>
                  <a:lnTo>
                    <a:pt x="971764" y="287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759532" y="4209193"/>
            <a:ext cx="6993255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П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м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ни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-34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ч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ук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ш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ния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не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д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л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ж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ны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б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ыть 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острыми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или токсичными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для 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рыб.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Обеспечьте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latin typeface="Trebuchet MS"/>
                <a:cs typeface="Trebuchet MS"/>
              </a:rPr>
              <a:t>безопасность</a:t>
            </a:r>
            <a:r>
              <a:rPr dirty="0" sz="2400" spc="-120"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ваших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питомцев,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выбирая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latin typeface="Trebuchet MS"/>
                <a:cs typeface="Trebuchet MS"/>
              </a:rPr>
              <a:t>мягкие </a:t>
            </a:r>
            <a:r>
              <a:rPr dirty="0" sz="2400" spc="-710"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натуральные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материалы.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167644"/>
            <a:ext cx="7677150" cy="814069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150" spc="225">
                <a:latin typeface="Tahoma"/>
                <a:cs typeface="Tahoma"/>
              </a:rPr>
              <a:t>Интеграция</a:t>
            </a:r>
            <a:r>
              <a:rPr dirty="0" sz="5150" spc="-185">
                <a:latin typeface="Tahoma"/>
                <a:cs typeface="Tahoma"/>
              </a:rPr>
              <a:t> </a:t>
            </a:r>
            <a:r>
              <a:rPr dirty="0" sz="5150" spc="200">
                <a:latin typeface="Tahoma"/>
                <a:cs typeface="Tahoma"/>
              </a:rPr>
              <a:t>в</a:t>
            </a:r>
            <a:r>
              <a:rPr dirty="0" sz="5150" spc="-180">
                <a:latin typeface="Tahoma"/>
                <a:cs typeface="Tahoma"/>
              </a:rPr>
              <a:t> </a:t>
            </a:r>
            <a:r>
              <a:rPr dirty="0" sz="5150" spc="265">
                <a:latin typeface="Tahoma"/>
                <a:cs typeface="Tahoma"/>
              </a:rPr>
              <a:t>аквариум</a:t>
            </a:r>
            <a:endParaRPr sz="515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45399" y="3052064"/>
            <a:ext cx="1445895" cy="239395"/>
          </a:xfrm>
          <a:custGeom>
            <a:avLst/>
            <a:gdLst/>
            <a:ahLst/>
            <a:cxnLst/>
            <a:rect l="l" t="t" r="r" b="b"/>
            <a:pathLst>
              <a:path w="1445895" h="239395">
                <a:moveTo>
                  <a:pt x="107353" y="2743"/>
                </a:moveTo>
                <a:lnTo>
                  <a:pt x="0" y="2743"/>
                </a:lnTo>
                <a:lnTo>
                  <a:pt x="0" y="174040"/>
                </a:lnTo>
                <a:lnTo>
                  <a:pt x="33375" y="174040"/>
                </a:lnTo>
                <a:lnTo>
                  <a:pt x="33375" y="33972"/>
                </a:lnTo>
                <a:lnTo>
                  <a:pt x="107353" y="33972"/>
                </a:lnTo>
                <a:lnTo>
                  <a:pt x="107353" y="2743"/>
                </a:lnTo>
                <a:close/>
              </a:path>
              <a:path w="1445895" h="239395">
                <a:moveTo>
                  <a:pt x="192163" y="67271"/>
                </a:moveTo>
                <a:lnTo>
                  <a:pt x="184137" y="67271"/>
                </a:lnTo>
                <a:lnTo>
                  <a:pt x="173935" y="67676"/>
                </a:lnTo>
                <a:lnTo>
                  <a:pt x="131983" y="81681"/>
                </a:lnTo>
                <a:lnTo>
                  <a:pt x="111440" y="113785"/>
                </a:lnTo>
                <a:lnTo>
                  <a:pt x="110934" y="123634"/>
                </a:lnTo>
                <a:lnTo>
                  <a:pt x="111316" y="129496"/>
                </a:lnTo>
                <a:lnTo>
                  <a:pt x="133613" y="165796"/>
                </a:lnTo>
                <a:lnTo>
                  <a:pt x="170751" y="177088"/>
                </a:lnTo>
                <a:lnTo>
                  <a:pt x="180226" y="176586"/>
                </a:lnTo>
                <a:lnTo>
                  <a:pt x="217881" y="164757"/>
                </a:lnTo>
                <a:lnTo>
                  <a:pt x="227533" y="156781"/>
                </a:lnTo>
                <a:lnTo>
                  <a:pt x="265087" y="156781"/>
                </a:lnTo>
                <a:lnTo>
                  <a:pt x="265087" y="148615"/>
                </a:lnTo>
                <a:lnTo>
                  <a:pt x="168821" y="148615"/>
                </a:lnTo>
                <a:lnTo>
                  <a:pt x="162941" y="147218"/>
                </a:lnTo>
                <a:lnTo>
                  <a:pt x="143243" y="112636"/>
                </a:lnTo>
                <a:lnTo>
                  <a:pt x="147066" y="106235"/>
                </a:lnTo>
                <a:lnTo>
                  <a:pt x="186588" y="93967"/>
                </a:lnTo>
                <a:lnTo>
                  <a:pt x="257441" y="93967"/>
                </a:lnTo>
                <a:lnTo>
                  <a:pt x="257441" y="71805"/>
                </a:lnTo>
                <a:lnTo>
                  <a:pt x="224129" y="71805"/>
                </a:lnTo>
                <a:lnTo>
                  <a:pt x="222935" y="71310"/>
                </a:lnTo>
                <a:lnTo>
                  <a:pt x="217982" y="70446"/>
                </a:lnTo>
                <a:lnTo>
                  <a:pt x="200545" y="67919"/>
                </a:lnTo>
                <a:lnTo>
                  <a:pt x="192163" y="67271"/>
                </a:lnTo>
                <a:close/>
              </a:path>
              <a:path w="1445895" h="239395">
                <a:moveTo>
                  <a:pt x="265087" y="156781"/>
                </a:moveTo>
                <a:lnTo>
                  <a:pt x="227533" y="156781"/>
                </a:lnTo>
                <a:lnTo>
                  <a:pt x="228282" y="160667"/>
                </a:lnTo>
                <a:lnTo>
                  <a:pt x="248437" y="174637"/>
                </a:lnTo>
                <a:lnTo>
                  <a:pt x="249580" y="174879"/>
                </a:lnTo>
                <a:lnTo>
                  <a:pt x="251142" y="174879"/>
                </a:lnTo>
                <a:lnTo>
                  <a:pt x="253123" y="174637"/>
                </a:lnTo>
                <a:lnTo>
                  <a:pt x="255104" y="174434"/>
                </a:lnTo>
                <a:lnTo>
                  <a:pt x="265087" y="173520"/>
                </a:lnTo>
                <a:lnTo>
                  <a:pt x="265087" y="156781"/>
                </a:lnTo>
                <a:close/>
              </a:path>
              <a:path w="1445895" h="239395">
                <a:moveTo>
                  <a:pt x="257441" y="93967"/>
                </a:moveTo>
                <a:lnTo>
                  <a:pt x="193725" y="93967"/>
                </a:lnTo>
                <a:lnTo>
                  <a:pt x="200812" y="94640"/>
                </a:lnTo>
                <a:lnTo>
                  <a:pt x="214884" y="97320"/>
                </a:lnTo>
                <a:lnTo>
                  <a:pt x="220319" y="98729"/>
                </a:lnTo>
                <a:lnTo>
                  <a:pt x="224129" y="100215"/>
                </a:lnTo>
                <a:lnTo>
                  <a:pt x="224129" y="120116"/>
                </a:lnTo>
                <a:lnTo>
                  <a:pt x="223659" y="121653"/>
                </a:lnTo>
                <a:lnTo>
                  <a:pt x="222719" y="123634"/>
                </a:lnTo>
                <a:lnTo>
                  <a:pt x="221830" y="125615"/>
                </a:lnTo>
                <a:lnTo>
                  <a:pt x="220408" y="127850"/>
                </a:lnTo>
                <a:lnTo>
                  <a:pt x="218478" y="130314"/>
                </a:lnTo>
                <a:lnTo>
                  <a:pt x="214414" y="135572"/>
                </a:lnTo>
                <a:lnTo>
                  <a:pt x="175653" y="148615"/>
                </a:lnTo>
                <a:lnTo>
                  <a:pt x="265087" y="148615"/>
                </a:lnTo>
                <a:lnTo>
                  <a:pt x="265087" y="145415"/>
                </a:lnTo>
                <a:lnTo>
                  <a:pt x="260235" y="145072"/>
                </a:lnTo>
                <a:lnTo>
                  <a:pt x="257733" y="144843"/>
                </a:lnTo>
                <a:lnTo>
                  <a:pt x="257581" y="144741"/>
                </a:lnTo>
                <a:lnTo>
                  <a:pt x="257481" y="144449"/>
                </a:lnTo>
                <a:lnTo>
                  <a:pt x="257441" y="93967"/>
                </a:lnTo>
                <a:close/>
              </a:path>
              <a:path w="1445895" h="239395">
                <a:moveTo>
                  <a:pt x="247469" y="30035"/>
                </a:moveTo>
                <a:lnTo>
                  <a:pt x="185699" y="30035"/>
                </a:lnTo>
                <a:lnTo>
                  <a:pt x="194360" y="30661"/>
                </a:lnTo>
                <a:lnTo>
                  <a:pt x="201979" y="32542"/>
                </a:lnTo>
                <a:lnTo>
                  <a:pt x="224112" y="67271"/>
                </a:lnTo>
                <a:lnTo>
                  <a:pt x="224129" y="71805"/>
                </a:lnTo>
                <a:lnTo>
                  <a:pt x="257441" y="71805"/>
                </a:lnTo>
                <a:lnTo>
                  <a:pt x="257330" y="67919"/>
                </a:lnTo>
                <a:lnTo>
                  <a:pt x="256260" y="54114"/>
                </a:lnTo>
                <a:lnTo>
                  <a:pt x="252718" y="40571"/>
                </a:lnTo>
                <a:lnTo>
                  <a:pt x="247469" y="30035"/>
                </a:lnTo>
                <a:close/>
              </a:path>
              <a:path w="1445895" h="239395">
                <a:moveTo>
                  <a:pt x="187782" y="0"/>
                </a:moveTo>
                <a:lnTo>
                  <a:pt x="147127" y="9016"/>
                </a:lnTo>
                <a:lnTo>
                  <a:pt x="118630" y="25641"/>
                </a:lnTo>
                <a:lnTo>
                  <a:pt x="132613" y="51371"/>
                </a:lnTo>
                <a:lnTo>
                  <a:pt x="141462" y="45596"/>
                </a:lnTo>
                <a:lnTo>
                  <a:pt x="149417" y="40846"/>
                </a:lnTo>
                <a:lnTo>
                  <a:pt x="156478" y="37119"/>
                </a:lnTo>
                <a:lnTo>
                  <a:pt x="162648" y="34417"/>
                </a:lnTo>
                <a:lnTo>
                  <a:pt x="170281" y="31496"/>
                </a:lnTo>
                <a:lnTo>
                  <a:pt x="177965" y="30035"/>
                </a:lnTo>
                <a:lnTo>
                  <a:pt x="247469" y="30035"/>
                </a:lnTo>
                <a:lnTo>
                  <a:pt x="246817" y="28726"/>
                </a:lnTo>
                <a:lnTo>
                  <a:pt x="238556" y="18580"/>
                </a:lnTo>
                <a:lnTo>
                  <a:pt x="228303" y="10453"/>
                </a:lnTo>
                <a:lnTo>
                  <a:pt x="216422" y="4646"/>
                </a:lnTo>
                <a:lnTo>
                  <a:pt x="202914" y="1161"/>
                </a:lnTo>
                <a:lnTo>
                  <a:pt x="187782" y="0"/>
                </a:lnTo>
                <a:close/>
              </a:path>
              <a:path w="1445895" h="239395">
                <a:moveTo>
                  <a:pt x="320802" y="2743"/>
                </a:moveTo>
                <a:lnTo>
                  <a:pt x="289572" y="2743"/>
                </a:lnTo>
                <a:lnTo>
                  <a:pt x="289572" y="238861"/>
                </a:lnTo>
                <a:lnTo>
                  <a:pt x="322948" y="238861"/>
                </a:lnTo>
                <a:lnTo>
                  <a:pt x="321538" y="152793"/>
                </a:lnTo>
                <a:lnTo>
                  <a:pt x="431628" y="152793"/>
                </a:lnTo>
                <a:lnTo>
                  <a:pt x="433798" y="150525"/>
                </a:lnTo>
                <a:lnTo>
                  <a:pt x="437000" y="146151"/>
                </a:lnTo>
                <a:lnTo>
                  <a:pt x="364388" y="146151"/>
                </a:lnTo>
                <a:lnTo>
                  <a:pt x="357797" y="144602"/>
                </a:lnTo>
                <a:lnTo>
                  <a:pt x="325526" y="117335"/>
                </a:lnTo>
                <a:lnTo>
                  <a:pt x="322957" y="111310"/>
                </a:lnTo>
                <a:lnTo>
                  <a:pt x="323038" y="63710"/>
                </a:lnTo>
                <a:lnTo>
                  <a:pt x="349199" y="35458"/>
                </a:lnTo>
                <a:lnTo>
                  <a:pt x="364159" y="30924"/>
                </a:lnTo>
                <a:lnTo>
                  <a:pt x="434940" y="30924"/>
                </a:lnTo>
                <a:lnTo>
                  <a:pt x="432168" y="27432"/>
                </a:lnTo>
                <a:lnTo>
                  <a:pt x="426976" y="21983"/>
                </a:lnTo>
                <a:lnTo>
                  <a:pt x="319620" y="21983"/>
                </a:lnTo>
                <a:lnTo>
                  <a:pt x="320802" y="2743"/>
                </a:lnTo>
                <a:close/>
              </a:path>
              <a:path w="1445895" h="239395">
                <a:moveTo>
                  <a:pt x="431628" y="152793"/>
                </a:moveTo>
                <a:lnTo>
                  <a:pt x="321538" y="152793"/>
                </a:lnTo>
                <a:lnTo>
                  <a:pt x="321868" y="154330"/>
                </a:lnTo>
                <a:lnTo>
                  <a:pt x="356331" y="174261"/>
                </a:lnTo>
                <a:lnTo>
                  <a:pt x="376923" y="177088"/>
                </a:lnTo>
                <a:lnTo>
                  <a:pt x="388367" y="176322"/>
                </a:lnTo>
                <a:lnTo>
                  <a:pt x="426493" y="158160"/>
                </a:lnTo>
                <a:lnTo>
                  <a:pt x="431628" y="152793"/>
                </a:lnTo>
                <a:close/>
              </a:path>
              <a:path w="1445895" h="239395">
                <a:moveTo>
                  <a:pt x="434940" y="30924"/>
                </a:moveTo>
                <a:lnTo>
                  <a:pt x="376008" y="30924"/>
                </a:lnTo>
                <a:lnTo>
                  <a:pt x="382854" y="32461"/>
                </a:lnTo>
                <a:lnTo>
                  <a:pt x="395541" y="38608"/>
                </a:lnTo>
                <a:lnTo>
                  <a:pt x="401154" y="42799"/>
                </a:lnTo>
                <a:lnTo>
                  <a:pt x="411022" y="53403"/>
                </a:lnTo>
                <a:lnTo>
                  <a:pt x="414820" y="59550"/>
                </a:lnTo>
                <a:lnTo>
                  <a:pt x="417449" y="66535"/>
                </a:lnTo>
                <a:lnTo>
                  <a:pt x="420116" y="73469"/>
                </a:lnTo>
                <a:lnTo>
                  <a:pt x="421462" y="80810"/>
                </a:lnTo>
                <a:lnTo>
                  <a:pt x="421462" y="95973"/>
                </a:lnTo>
                <a:lnTo>
                  <a:pt x="420243" y="103162"/>
                </a:lnTo>
                <a:lnTo>
                  <a:pt x="417399" y="111310"/>
                </a:lnTo>
                <a:lnTo>
                  <a:pt x="415442" y="116992"/>
                </a:lnTo>
                <a:lnTo>
                  <a:pt x="385673" y="144627"/>
                </a:lnTo>
                <a:lnTo>
                  <a:pt x="378815" y="146151"/>
                </a:lnTo>
                <a:lnTo>
                  <a:pt x="437000" y="146151"/>
                </a:lnTo>
                <a:lnTo>
                  <a:pt x="452652" y="111290"/>
                </a:lnTo>
                <a:lnTo>
                  <a:pt x="455066" y="88544"/>
                </a:lnTo>
                <a:lnTo>
                  <a:pt x="454689" y="80107"/>
                </a:lnTo>
                <a:lnTo>
                  <a:pt x="441806" y="40754"/>
                </a:lnTo>
                <a:lnTo>
                  <a:pt x="437287" y="33882"/>
                </a:lnTo>
                <a:lnTo>
                  <a:pt x="434940" y="30924"/>
                </a:lnTo>
                <a:close/>
              </a:path>
              <a:path w="1445895" h="239395">
                <a:moveTo>
                  <a:pt x="373583" y="0"/>
                </a:moveTo>
                <a:lnTo>
                  <a:pt x="336638" y="10109"/>
                </a:lnTo>
                <a:lnTo>
                  <a:pt x="319620" y="21983"/>
                </a:lnTo>
                <a:lnTo>
                  <a:pt x="426976" y="21983"/>
                </a:lnTo>
                <a:lnTo>
                  <a:pt x="390753" y="1876"/>
                </a:lnTo>
                <a:lnTo>
                  <a:pt x="373583" y="0"/>
                </a:lnTo>
                <a:close/>
              </a:path>
              <a:path w="1445895" h="239395">
                <a:moveTo>
                  <a:pt x="508457" y="2743"/>
                </a:moveTo>
                <a:lnTo>
                  <a:pt x="477151" y="2743"/>
                </a:lnTo>
                <a:lnTo>
                  <a:pt x="477151" y="174040"/>
                </a:lnTo>
                <a:lnTo>
                  <a:pt x="509562" y="174040"/>
                </a:lnTo>
                <a:lnTo>
                  <a:pt x="509562" y="63487"/>
                </a:lnTo>
                <a:lnTo>
                  <a:pt x="543496" y="63487"/>
                </a:lnTo>
                <a:lnTo>
                  <a:pt x="508457" y="2743"/>
                </a:lnTo>
                <a:close/>
              </a:path>
              <a:path w="1445895" h="239395">
                <a:moveTo>
                  <a:pt x="657885" y="63715"/>
                </a:moveTo>
                <a:lnTo>
                  <a:pt x="625475" y="63715"/>
                </a:lnTo>
                <a:lnTo>
                  <a:pt x="625475" y="174040"/>
                </a:lnTo>
                <a:lnTo>
                  <a:pt x="657885" y="174040"/>
                </a:lnTo>
                <a:lnTo>
                  <a:pt x="657885" y="63715"/>
                </a:lnTo>
                <a:close/>
              </a:path>
              <a:path w="1445895" h="239395">
                <a:moveTo>
                  <a:pt x="543496" y="63487"/>
                </a:moveTo>
                <a:lnTo>
                  <a:pt x="509562" y="63487"/>
                </a:lnTo>
                <a:lnTo>
                  <a:pt x="557517" y="145707"/>
                </a:lnTo>
                <a:lnTo>
                  <a:pt x="578192" y="145707"/>
                </a:lnTo>
                <a:lnTo>
                  <a:pt x="601255" y="105714"/>
                </a:lnTo>
                <a:lnTo>
                  <a:pt x="567855" y="105714"/>
                </a:lnTo>
                <a:lnTo>
                  <a:pt x="543496" y="63487"/>
                </a:lnTo>
                <a:close/>
              </a:path>
              <a:path w="1445895" h="239395">
                <a:moveTo>
                  <a:pt x="657885" y="2743"/>
                </a:moveTo>
                <a:lnTo>
                  <a:pt x="627557" y="2743"/>
                </a:lnTo>
                <a:lnTo>
                  <a:pt x="567855" y="105714"/>
                </a:lnTo>
                <a:lnTo>
                  <a:pt x="601255" y="105714"/>
                </a:lnTo>
                <a:lnTo>
                  <a:pt x="625475" y="63715"/>
                </a:lnTo>
                <a:lnTo>
                  <a:pt x="657885" y="63715"/>
                </a:lnTo>
                <a:lnTo>
                  <a:pt x="657885" y="2743"/>
                </a:lnTo>
                <a:close/>
              </a:path>
              <a:path w="1445895" h="239395">
                <a:moveTo>
                  <a:pt x="765175" y="0"/>
                </a:moveTo>
                <a:lnTo>
                  <a:pt x="756128" y="445"/>
                </a:lnTo>
                <a:lnTo>
                  <a:pt x="747426" y="1782"/>
                </a:lnTo>
                <a:lnTo>
                  <a:pt x="709868" y="20701"/>
                </a:lnTo>
                <a:lnTo>
                  <a:pt x="686142" y="54711"/>
                </a:lnTo>
                <a:lnTo>
                  <a:pt x="679995" y="88544"/>
                </a:lnTo>
                <a:lnTo>
                  <a:pt x="679996" y="89141"/>
                </a:lnTo>
                <a:lnTo>
                  <a:pt x="689583" y="130096"/>
                </a:lnTo>
                <a:lnTo>
                  <a:pt x="716145" y="161605"/>
                </a:lnTo>
                <a:lnTo>
                  <a:pt x="755834" y="176646"/>
                </a:lnTo>
                <a:lnTo>
                  <a:pt x="764882" y="177088"/>
                </a:lnTo>
                <a:lnTo>
                  <a:pt x="774024" y="176646"/>
                </a:lnTo>
                <a:lnTo>
                  <a:pt x="813817" y="161605"/>
                </a:lnTo>
                <a:lnTo>
                  <a:pt x="829959" y="146151"/>
                </a:lnTo>
                <a:lnTo>
                  <a:pt x="764882" y="146151"/>
                </a:lnTo>
                <a:lnTo>
                  <a:pt x="758014" y="145682"/>
                </a:lnTo>
                <a:lnTo>
                  <a:pt x="724360" y="124432"/>
                </a:lnTo>
                <a:lnTo>
                  <a:pt x="713574" y="89141"/>
                </a:lnTo>
                <a:lnTo>
                  <a:pt x="714022" y="81197"/>
                </a:lnTo>
                <a:lnTo>
                  <a:pt x="733964" y="43042"/>
                </a:lnTo>
                <a:lnTo>
                  <a:pt x="764882" y="30924"/>
                </a:lnTo>
                <a:lnTo>
                  <a:pt x="829809" y="30924"/>
                </a:lnTo>
                <a:lnTo>
                  <a:pt x="826071" y="26543"/>
                </a:lnTo>
                <a:lnTo>
                  <a:pt x="791163" y="4013"/>
                </a:lnTo>
                <a:lnTo>
                  <a:pt x="774209" y="445"/>
                </a:lnTo>
                <a:lnTo>
                  <a:pt x="765175" y="0"/>
                </a:lnTo>
                <a:close/>
              </a:path>
              <a:path w="1445895" h="239395">
                <a:moveTo>
                  <a:pt x="829809" y="30924"/>
                </a:moveTo>
                <a:lnTo>
                  <a:pt x="764882" y="30924"/>
                </a:lnTo>
                <a:lnTo>
                  <a:pt x="771724" y="31398"/>
                </a:lnTo>
                <a:lnTo>
                  <a:pt x="778267" y="32819"/>
                </a:lnTo>
                <a:lnTo>
                  <a:pt x="809256" y="59245"/>
                </a:lnTo>
                <a:lnTo>
                  <a:pt x="816406" y="88544"/>
                </a:lnTo>
                <a:lnTo>
                  <a:pt x="815954" y="96307"/>
                </a:lnTo>
                <a:lnTo>
                  <a:pt x="795975" y="134497"/>
                </a:lnTo>
                <a:lnTo>
                  <a:pt x="764882" y="146151"/>
                </a:lnTo>
                <a:lnTo>
                  <a:pt x="829959" y="146151"/>
                </a:lnTo>
                <a:lnTo>
                  <a:pt x="848442" y="106029"/>
                </a:lnTo>
                <a:lnTo>
                  <a:pt x="849985" y="88544"/>
                </a:lnTo>
                <a:lnTo>
                  <a:pt x="849609" y="79875"/>
                </a:lnTo>
                <a:lnTo>
                  <a:pt x="836250" y="39712"/>
                </a:lnTo>
                <a:lnTo>
                  <a:pt x="831426" y="32819"/>
                </a:lnTo>
                <a:lnTo>
                  <a:pt x="829809" y="30924"/>
                </a:lnTo>
                <a:close/>
              </a:path>
              <a:path w="1445895" h="239395">
                <a:moveTo>
                  <a:pt x="905167" y="2743"/>
                </a:moveTo>
                <a:lnTo>
                  <a:pt x="871791" y="2743"/>
                </a:lnTo>
                <a:lnTo>
                  <a:pt x="871791" y="174040"/>
                </a:lnTo>
                <a:lnTo>
                  <a:pt x="905167" y="174040"/>
                </a:lnTo>
                <a:lnTo>
                  <a:pt x="905167" y="102146"/>
                </a:lnTo>
                <a:lnTo>
                  <a:pt x="1016609" y="102146"/>
                </a:lnTo>
                <a:lnTo>
                  <a:pt x="1016609" y="70929"/>
                </a:lnTo>
                <a:lnTo>
                  <a:pt x="905167" y="70929"/>
                </a:lnTo>
                <a:lnTo>
                  <a:pt x="905167" y="2743"/>
                </a:lnTo>
                <a:close/>
              </a:path>
              <a:path w="1445895" h="239395">
                <a:moveTo>
                  <a:pt x="1016609" y="102146"/>
                </a:moveTo>
                <a:lnTo>
                  <a:pt x="983234" y="102146"/>
                </a:lnTo>
                <a:lnTo>
                  <a:pt x="983234" y="174040"/>
                </a:lnTo>
                <a:lnTo>
                  <a:pt x="1016609" y="174040"/>
                </a:lnTo>
                <a:lnTo>
                  <a:pt x="1016609" y="102146"/>
                </a:lnTo>
                <a:close/>
              </a:path>
              <a:path w="1445895" h="239395">
                <a:moveTo>
                  <a:pt x="1016609" y="2743"/>
                </a:moveTo>
                <a:lnTo>
                  <a:pt x="983234" y="2743"/>
                </a:lnTo>
                <a:lnTo>
                  <a:pt x="983234" y="70929"/>
                </a:lnTo>
                <a:lnTo>
                  <a:pt x="1016609" y="70929"/>
                </a:lnTo>
                <a:lnTo>
                  <a:pt x="1016609" y="2743"/>
                </a:lnTo>
                <a:close/>
              </a:path>
              <a:path w="1445895" h="239395">
                <a:moveTo>
                  <a:pt x="1082700" y="3048"/>
                </a:moveTo>
                <a:lnTo>
                  <a:pt x="1049312" y="3048"/>
                </a:lnTo>
                <a:lnTo>
                  <a:pt x="1049312" y="174040"/>
                </a:lnTo>
                <a:lnTo>
                  <a:pt x="1078903" y="174040"/>
                </a:lnTo>
                <a:lnTo>
                  <a:pt x="1118569" y="120510"/>
                </a:lnTo>
                <a:lnTo>
                  <a:pt x="1082700" y="120510"/>
                </a:lnTo>
                <a:lnTo>
                  <a:pt x="1082700" y="3048"/>
                </a:lnTo>
                <a:close/>
              </a:path>
              <a:path w="1445895" h="239395">
                <a:moveTo>
                  <a:pt x="1197775" y="58661"/>
                </a:moveTo>
                <a:lnTo>
                  <a:pt x="1164399" y="58661"/>
                </a:lnTo>
                <a:lnTo>
                  <a:pt x="1164399" y="174040"/>
                </a:lnTo>
                <a:lnTo>
                  <a:pt x="1197775" y="174040"/>
                </a:lnTo>
                <a:lnTo>
                  <a:pt x="1197775" y="58661"/>
                </a:lnTo>
                <a:close/>
              </a:path>
              <a:path w="1445895" h="239395">
                <a:moveTo>
                  <a:pt x="1197775" y="2743"/>
                </a:moveTo>
                <a:lnTo>
                  <a:pt x="1169682" y="2743"/>
                </a:lnTo>
                <a:lnTo>
                  <a:pt x="1082700" y="120510"/>
                </a:lnTo>
                <a:lnTo>
                  <a:pt x="1118569" y="120510"/>
                </a:lnTo>
                <a:lnTo>
                  <a:pt x="1164399" y="58661"/>
                </a:lnTo>
                <a:lnTo>
                  <a:pt x="1197775" y="58661"/>
                </a:lnTo>
                <a:lnTo>
                  <a:pt x="1197775" y="2743"/>
                </a:lnTo>
                <a:close/>
              </a:path>
              <a:path w="1445895" h="239395">
                <a:moveTo>
                  <a:pt x="1316931" y="104000"/>
                </a:moveTo>
                <a:lnTo>
                  <a:pt x="1283347" y="104000"/>
                </a:lnTo>
                <a:lnTo>
                  <a:pt x="1284511" y="112405"/>
                </a:lnTo>
                <a:lnTo>
                  <a:pt x="1300510" y="147058"/>
                </a:lnTo>
                <a:lnTo>
                  <a:pt x="1331724" y="171313"/>
                </a:lnTo>
                <a:lnTo>
                  <a:pt x="1362595" y="177088"/>
                </a:lnTo>
                <a:lnTo>
                  <a:pt x="1374528" y="176372"/>
                </a:lnTo>
                <a:lnTo>
                  <a:pt x="1414710" y="159384"/>
                </a:lnTo>
                <a:lnTo>
                  <a:pt x="1427298" y="146151"/>
                </a:lnTo>
                <a:lnTo>
                  <a:pt x="1353680" y="146151"/>
                </a:lnTo>
                <a:lnTo>
                  <a:pt x="1345641" y="143903"/>
                </a:lnTo>
                <a:lnTo>
                  <a:pt x="1319040" y="112818"/>
                </a:lnTo>
                <a:lnTo>
                  <a:pt x="1317134" y="105419"/>
                </a:lnTo>
                <a:lnTo>
                  <a:pt x="1316931" y="104000"/>
                </a:lnTo>
                <a:close/>
              </a:path>
              <a:path w="1445895" h="239395">
                <a:moveTo>
                  <a:pt x="1263865" y="2743"/>
                </a:moveTo>
                <a:lnTo>
                  <a:pt x="1230490" y="2743"/>
                </a:lnTo>
                <a:lnTo>
                  <a:pt x="1230490" y="174040"/>
                </a:lnTo>
                <a:lnTo>
                  <a:pt x="1263865" y="174040"/>
                </a:lnTo>
                <a:lnTo>
                  <a:pt x="1263865" y="104000"/>
                </a:lnTo>
                <a:lnTo>
                  <a:pt x="1316931" y="104000"/>
                </a:lnTo>
                <a:lnTo>
                  <a:pt x="1315988" y="97425"/>
                </a:lnTo>
                <a:lnTo>
                  <a:pt x="1315605" y="88836"/>
                </a:lnTo>
                <a:lnTo>
                  <a:pt x="1315983" y="80247"/>
                </a:lnTo>
                <a:lnTo>
                  <a:pt x="1317000" y="73075"/>
                </a:lnTo>
                <a:lnTo>
                  <a:pt x="1263865" y="73075"/>
                </a:lnTo>
                <a:lnTo>
                  <a:pt x="1263865" y="2743"/>
                </a:lnTo>
                <a:close/>
              </a:path>
              <a:path w="1445895" h="239395">
                <a:moveTo>
                  <a:pt x="1426803" y="30924"/>
                </a:moveTo>
                <a:lnTo>
                  <a:pt x="1362595" y="30924"/>
                </a:lnTo>
                <a:lnTo>
                  <a:pt x="1369396" y="31362"/>
                </a:lnTo>
                <a:lnTo>
                  <a:pt x="1375814" y="32673"/>
                </a:lnTo>
                <a:lnTo>
                  <a:pt x="1404899" y="57683"/>
                </a:lnTo>
                <a:lnTo>
                  <a:pt x="1411363" y="88836"/>
                </a:lnTo>
                <a:lnTo>
                  <a:pt x="1410977" y="97156"/>
                </a:lnTo>
                <a:lnTo>
                  <a:pt x="1393293" y="134988"/>
                </a:lnTo>
                <a:lnTo>
                  <a:pt x="1362595" y="146151"/>
                </a:lnTo>
                <a:lnTo>
                  <a:pt x="1427298" y="146151"/>
                </a:lnTo>
                <a:lnTo>
                  <a:pt x="1444686" y="101302"/>
                </a:lnTo>
                <a:lnTo>
                  <a:pt x="1445336" y="88836"/>
                </a:lnTo>
                <a:lnTo>
                  <a:pt x="1444700" y="76692"/>
                </a:lnTo>
                <a:lnTo>
                  <a:pt x="1442791" y="65160"/>
                </a:lnTo>
                <a:lnTo>
                  <a:pt x="1439608" y="54242"/>
                </a:lnTo>
                <a:lnTo>
                  <a:pt x="1435150" y="43942"/>
                </a:lnTo>
                <a:lnTo>
                  <a:pt x="1429538" y="34414"/>
                </a:lnTo>
                <a:lnTo>
                  <a:pt x="1426803" y="30924"/>
                </a:lnTo>
                <a:close/>
              </a:path>
              <a:path w="1445895" h="239395">
                <a:moveTo>
                  <a:pt x="1362595" y="0"/>
                </a:moveTo>
                <a:lnTo>
                  <a:pt x="1323340" y="9956"/>
                </a:lnTo>
                <a:lnTo>
                  <a:pt x="1295311" y="37769"/>
                </a:lnTo>
                <a:lnTo>
                  <a:pt x="1283423" y="73075"/>
                </a:lnTo>
                <a:lnTo>
                  <a:pt x="1317000" y="73075"/>
                </a:lnTo>
                <a:lnTo>
                  <a:pt x="1317117" y="72255"/>
                </a:lnTo>
                <a:lnTo>
                  <a:pt x="1319002" y="64860"/>
                </a:lnTo>
                <a:lnTo>
                  <a:pt x="1345425" y="33274"/>
                </a:lnTo>
                <a:lnTo>
                  <a:pt x="1353527" y="30924"/>
                </a:lnTo>
                <a:lnTo>
                  <a:pt x="1426803" y="30924"/>
                </a:lnTo>
                <a:lnTo>
                  <a:pt x="1422873" y="25909"/>
                </a:lnTo>
                <a:lnTo>
                  <a:pt x="1386181" y="2990"/>
                </a:lnTo>
                <a:lnTo>
                  <a:pt x="1374811" y="747"/>
                </a:lnTo>
                <a:lnTo>
                  <a:pt x="13625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9040" y="3052064"/>
            <a:ext cx="1724545" cy="2388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4747" y="3346056"/>
            <a:ext cx="1642630" cy="2450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10167" y="2546939"/>
            <a:ext cx="7653020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П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ри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ин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гр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ц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ии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укр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ш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ний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к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риу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м</a:t>
            </a:r>
            <a:r>
              <a:rPr dirty="0" sz="2400" spc="-34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б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сп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ч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ь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е  </a:t>
            </a:r>
            <a:r>
              <a:rPr dirty="0" sz="2400" spc="65">
                <a:latin typeface="Trebuchet MS"/>
                <a:cs typeface="Trebuchet MS"/>
              </a:rPr>
              <a:t>гармонию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400" spc="35">
                <a:latin typeface="Trebuchet MS"/>
                <a:cs typeface="Trebuchet MS"/>
              </a:rPr>
              <a:t>равновесие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Разместите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их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так,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чтобы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они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создавали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уютное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latin typeface="Trebuchet MS"/>
                <a:cs typeface="Trebuchet MS"/>
              </a:rPr>
              <a:t>волшебное</a:t>
            </a:r>
            <a:r>
              <a:rPr dirty="0" sz="2400" spc="-114"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окружение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для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рыбок.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50383" y="1062035"/>
            <a:ext cx="5610224" cy="816292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13509" y="9204807"/>
            <a:ext cx="7757159" cy="20320"/>
          </a:xfrm>
          <a:custGeom>
            <a:avLst/>
            <a:gdLst/>
            <a:ahLst/>
            <a:cxnLst/>
            <a:rect l="l" t="t" r="r" b="b"/>
            <a:pathLst>
              <a:path w="7757159" h="20320">
                <a:moveTo>
                  <a:pt x="7756563" y="1435"/>
                </a:moveTo>
                <a:lnTo>
                  <a:pt x="0" y="0"/>
                </a:lnTo>
                <a:lnTo>
                  <a:pt x="0" y="18719"/>
                </a:lnTo>
                <a:lnTo>
                  <a:pt x="7756563" y="20167"/>
                </a:lnTo>
                <a:lnTo>
                  <a:pt x="7756563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167631"/>
            <a:ext cx="7666355" cy="8826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600" spc="275">
                <a:latin typeface="Tahoma"/>
                <a:cs typeface="Tahoma"/>
              </a:rPr>
              <a:t>Уход</a:t>
            </a:r>
            <a:r>
              <a:rPr dirty="0" sz="5600" spc="-204">
                <a:latin typeface="Tahoma"/>
                <a:cs typeface="Tahoma"/>
              </a:rPr>
              <a:t> </a:t>
            </a:r>
            <a:r>
              <a:rPr dirty="0" sz="5600" spc="195">
                <a:latin typeface="Tahoma"/>
                <a:cs typeface="Tahoma"/>
              </a:rPr>
              <a:t>и</a:t>
            </a:r>
            <a:r>
              <a:rPr dirty="0" sz="5600" spc="-204">
                <a:latin typeface="Tahoma"/>
                <a:cs typeface="Tahoma"/>
              </a:rPr>
              <a:t> </a:t>
            </a:r>
            <a:r>
              <a:rPr dirty="0" sz="5600" spc="280">
                <a:latin typeface="Tahoma"/>
                <a:cs typeface="Tahoma"/>
              </a:rPr>
              <a:t>обслуживание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1609" y="2690114"/>
            <a:ext cx="1134110" cy="240665"/>
          </a:xfrm>
          <a:custGeom>
            <a:avLst/>
            <a:gdLst/>
            <a:ahLst/>
            <a:cxnLst/>
            <a:rect l="l" t="t" r="r" b="b"/>
            <a:pathLst>
              <a:path w="1134110" h="240664">
                <a:moveTo>
                  <a:pt x="129209" y="111290"/>
                </a:moveTo>
                <a:lnTo>
                  <a:pt x="95910" y="111290"/>
                </a:lnTo>
                <a:lnTo>
                  <a:pt x="95910" y="174040"/>
                </a:lnTo>
                <a:lnTo>
                  <a:pt x="129209" y="174040"/>
                </a:lnTo>
                <a:lnTo>
                  <a:pt x="129209" y="111290"/>
                </a:lnTo>
                <a:close/>
              </a:path>
              <a:path w="1134110" h="240664">
                <a:moveTo>
                  <a:pt x="33312" y="2743"/>
                </a:moveTo>
                <a:lnTo>
                  <a:pt x="0" y="2743"/>
                </a:lnTo>
                <a:lnTo>
                  <a:pt x="0" y="55981"/>
                </a:lnTo>
                <a:lnTo>
                  <a:pt x="15100" y="101549"/>
                </a:lnTo>
                <a:lnTo>
                  <a:pt x="58953" y="116789"/>
                </a:lnTo>
                <a:lnTo>
                  <a:pt x="67525" y="116789"/>
                </a:lnTo>
                <a:lnTo>
                  <a:pt x="75590" y="116001"/>
                </a:lnTo>
                <a:lnTo>
                  <a:pt x="90703" y="112776"/>
                </a:lnTo>
                <a:lnTo>
                  <a:pt x="94970" y="111734"/>
                </a:lnTo>
                <a:lnTo>
                  <a:pt x="95910" y="111290"/>
                </a:lnTo>
                <a:lnTo>
                  <a:pt x="129209" y="111290"/>
                </a:lnTo>
                <a:lnTo>
                  <a:pt x="129209" y="87718"/>
                </a:lnTo>
                <a:lnTo>
                  <a:pt x="52666" y="87718"/>
                </a:lnTo>
                <a:lnTo>
                  <a:pt x="44881" y="85140"/>
                </a:lnTo>
                <a:lnTo>
                  <a:pt x="33312" y="53225"/>
                </a:lnTo>
                <a:lnTo>
                  <a:pt x="33312" y="2743"/>
                </a:lnTo>
                <a:close/>
              </a:path>
              <a:path w="1134110" h="240664">
                <a:moveTo>
                  <a:pt x="129209" y="2743"/>
                </a:moveTo>
                <a:lnTo>
                  <a:pt x="95910" y="2743"/>
                </a:lnTo>
                <a:lnTo>
                  <a:pt x="95910" y="81559"/>
                </a:lnTo>
                <a:lnTo>
                  <a:pt x="94068" y="82638"/>
                </a:lnTo>
                <a:lnTo>
                  <a:pt x="89865" y="83959"/>
                </a:lnTo>
                <a:lnTo>
                  <a:pt x="76733" y="86982"/>
                </a:lnTo>
                <a:lnTo>
                  <a:pt x="70154" y="87718"/>
                </a:lnTo>
                <a:lnTo>
                  <a:pt x="129209" y="87718"/>
                </a:lnTo>
                <a:lnTo>
                  <a:pt x="129209" y="2743"/>
                </a:lnTo>
                <a:close/>
              </a:path>
              <a:path w="1134110" h="240664">
                <a:moveTo>
                  <a:pt x="195338" y="3048"/>
                </a:moveTo>
                <a:lnTo>
                  <a:pt x="161963" y="3048"/>
                </a:lnTo>
                <a:lnTo>
                  <a:pt x="161963" y="174040"/>
                </a:lnTo>
                <a:lnTo>
                  <a:pt x="191554" y="174040"/>
                </a:lnTo>
                <a:lnTo>
                  <a:pt x="231220" y="120510"/>
                </a:lnTo>
                <a:lnTo>
                  <a:pt x="195338" y="120510"/>
                </a:lnTo>
                <a:lnTo>
                  <a:pt x="195338" y="3048"/>
                </a:lnTo>
                <a:close/>
              </a:path>
              <a:path w="1134110" h="240664">
                <a:moveTo>
                  <a:pt x="310426" y="58661"/>
                </a:moveTo>
                <a:lnTo>
                  <a:pt x="277050" y="58661"/>
                </a:lnTo>
                <a:lnTo>
                  <a:pt x="277050" y="174040"/>
                </a:lnTo>
                <a:lnTo>
                  <a:pt x="310426" y="174040"/>
                </a:lnTo>
                <a:lnTo>
                  <a:pt x="310426" y="58661"/>
                </a:lnTo>
                <a:close/>
              </a:path>
              <a:path w="1134110" h="240664">
                <a:moveTo>
                  <a:pt x="310426" y="2743"/>
                </a:moveTo>
                <a:lnTo>
                  <a:pt x="282321" y="2743"/>
                </a:lnTo>
                <a:lnTo>
                  <a:pt x="195338" y="120510"/>
                </a:lnTo>
                <a:lnTo>
                  <a:pt x="231220" y="120510"/>
                </a:lnTo>
                <a:lnTo>
                  <a:pt x="277050" y="58661"/>
                </a:lnTo>
                <a:lnTo>
                  <a:pt x="310426" y="58661"/>
                </a:lnTo>
                <a:lnTo>
                  <a:pt x="310426" y="2743"/>
                </a:lnTo>
                <a:close/>
              </a:path>
              <a:path w="1134110" h="240664">
                <a:moveTo>
                  <a:pt x="417995" y="0"/>
                </a:moveTo>
                <a:lnTo>
                  <a:pt x="373240" y="11887"/>
                </a:lnTo>
                <a:lnTo>
                  <a:pt x="342976" y="43789"/>
                </a:lnTo>
                <a:lnTo>
                  <a:pt x="332206" y="87947"/>
                </a:lnTo>
                <a:lnTo>
                  <a:pt x="332601" y="96786"/>
                </a:lnTo>
                <a:lnTo>
                  <a:pt x="346235" y="137085"/>
                </a:lnTo>
                <a:lnTo>
                  <a:pt x="376312" y="166126"/>
                </a:lnTo>
                <a:lnTo>
                  <a:pt x="418299" y="177088"/>
                </a:lnTo>
                <a:lnTo>
                  <a:pt x="426376" y="176748"/>
                </a:lnTo>
                <a:lnTo>
                  <a:pt x="468557" y="161002"/>
                </a:lnTo>
                <a:lnTo>
                  <a:pt x="482767" y="146151"/>
                </a:lnTo>
                <a:lnTo>
                  <a:pt x="417398" y="146151"/>
                </a:lnTo>
                <a:lnTo>
                  <a:pt x="410590" y="145674"/>
                </a:lnTo>
                <a:lnTo>
                  <a:pt x="376829" y="123807"/>
                </a:lnTo>
                <a:lnTo>
                  <a:pt x="365810" y="87947"/>
                </a:lnTo>
                <a:lnTo>
                  <a:pt x="366246" y="79858"/>
                </a:lnTo>
                <a:lnTo>
                  <a:pt x="385870" y="42207"/>
                </a:lnTo>
                <a:lnTo>
                  <a:pt x="417106" y="30924"/>
                </a:lnTo>
                <a:lnTo>
                  <a:pt x="481195" y="30924"/>
                </a:lnTo>
                <a:lnTo>
                  <a:pt x="477602" y="25923"/>
                </a:lnTo>
                <a:lnTo>
                  <a:pt x="440655" y="2784"/>
                </a:lnTo>
                <a:lnTo>
                  <a:pt x="429665" y="695"/>
                </a:lnTo>
                <a:lnTo>
                  <a:pt x="417995" y="0"/>
                </a:lnTo>
                <a:close/>
              </a:path>
              <a:path w="1134110" h="240664">
                <a:moveTo>
                  <a:pt x="459625" y="117614"/>
                </a:moveTo>
                <a:lnTo>
                  <a:pt x="429399" y="145097"/>
                </a:lnTo>
                <a:lnTo>
                  <a:pt x="423494" y="146151"/>
                </a:lnTo>
                <a:lnTo>
                  <a:pt x="482767" y="146151"/>
                </a:lnTo>
                <a:lnTo>
                  <a:pt x="484216" y="144130"/>
                </a:lnTo>
                <a:lnTo>
                  <a:pt x="488542" y="136336"/>
                </a:lnTo>
                <a:lnTo>
                  <a:pt x="492417" y="127419"/>
                </a:lnTo>
                <a:lnTo>
                  <a:pt x="459625" y="117614"/>
                </a:lnTo>
                <a:close/>
              </a:path>
              <a:path w="1134110" h="240664">
                <a:moveTo>
                  <a:pt x="481195" y="30924"/>
                </a:moveTo>
                <a:lnTo>
                  <a:pt x="425729" y="30924"/>
                </a:lnTo>
                <a:lnTo>
                  <a:pt x="433539" y="32931"/>
                </a:lnTo>
                <a:lnTo>
                  <a:pt x="440524" y="36944"/>
                </a:lnTo>
                <a:lnTo>
                  <a:pt x="445663" y="40494"/>
                </a:lnTo>
                <a:lnTo>
                  <a:pt x="450524" y="45199"/>
                </a:lnTo>
                <a:lnTo>
                  <a:pt x="455107" y="51056"/>
                </a:lnTo>
                <a:lnTo>
                  <a:pt x="459409" y="58064"/>
                </a:lnTo>
                <a:lnTo>
                  <a:pt x="491299" y="47955"/>
                </a:lnTo>
                <a:lnTo>
                  <a:pt x="484865" y="36032"/>
                </a:lnTo>
                <a:lnTo>
                  <a:pt x="481195" y="30924"/>
                </a:lnTo>
                <a:close/>
              </a:path>
              <a:path w="1134110" h="240664">
                <a:moveTo>
                  <a:pt x="583234" y="33972"/>
                </a:moveTo>
                <a:lnTo>
                  <a:pt x="549922" y="33972"/>
                </a:lnTo>
                <a:lnTo>
                  <a:pt x="549922" y="174040"/>
                </a:lnTo>
                <a:lnTo>
                  <a:pt x="583234" y="174040"/>
                </a:lnTo>
                <a:lnTo>
                  <a:pt x="583234" y="33972"/>
                </a:lnTo>
                <a:close/>
              </a:path>
              <a:path w="1134110" h="240664">
                <a:moveTo>
                  <a:pt x="639889" y="2743"/>
                </a:moveTo>
                <a:lnTo>
                  <a:pt x="493280" y="2743"/>
                </a:lnTo>
                <a:lnTo>
                  <a:pt x="493280" y="33972"/>
                </a:lnTo>
                <a:lnTo>
                  <a:pt x="639889" y="33972"/>
                </a:lnTo>
                <a:lnTo>
                  <a:pt x="639889" y="2743"/>
                </a:lnTo>
                <a:close/>
              </a:path>
              <a:path w="1134110" h="240664">
                <a:moveTo>
                  <a:pt x="729818" y="0"/>
                </a:moveTo>
                <a:lnTo>
                  <a:pt x="720777" y="445"/>
                </a:lnTo>
                <a:lnTo>
                  <a:pt x="712076" y="1782"/>
                </a:lnTo>
                <a:lnTo>
                  <a:pt x="674512" y="20701"/>
                </a:lnTo>
                <a:lnTo>
                  <a:pt x="650798" y="54711"/>
                </a:lnTo>
                <a:lnTo>
                  <a:pt x="644639" y="88544"/>
                </a:lnTo>
                <a:lnTo>
                  <a:pt x="644640" y="89141"/>
                </a:lnTo>
                <a:lnTo>
                  <a:pt x="654232" y="130096"/>
                </a:lnTo>
                <a:lnTo>
                  <a:pt x="680793" y="161605"/>
                </a:lnTo>
                <a:lnTo>
                  <a:pt x="720479" y="176646"/>
                </a:lnTo>
                <a:lnTo>
                  <a:pt x="729526" y="177088"/>
                </a:lnTo>
                <a:lnTo>
                  <a:pt x="738667" y="176646"/>
                </a:lnTo>
                <a:lnTo>
                  <a:pt x="778460" y="161605"/>
                </a:lnTo>
                <a:lnTo>
                  <a:pt x="794602" y="146151"/>
                </a:lnTo>
                <a:lnTo>
                  <a:pt x="729526" y="146151"/>
                </a:lnTo>
                <a:lnTo>
                  <a:pt x="722657" y="145682"/>
                </a:lnTo>
                <a:lnTo>
                  <a:pt x="689004" y="124432"/>
                </a:lnTo>
                <a:lnTo>
                  <a:pt x="678230" y="89141"/>
                </a:lnTo>
                <a:lnTo>
                  <a:pt x="678676" y="81197"/>
                </a:lnTo>
                <a:lnTo>
                  <a:pt x="698607" y="43042"/>
                </a:lnTo>
                <a:lnTo>
                  <a:pt x="729526" y="30924"/>
                </a:lnTo>
                <a:lnTo>
                  <a:pt x="794452" y="30924"/>
                </a:lnTo>
                <a:lnTo>
                  <a:pt x="790714" y="26543"/>
                </a:lnTo>
                <a:lnTo>
                  <a:pt x="755807" y="4013"/>
                </a:lnTo>
                <a:lnTo>
                  <a:pt x="738852" y="445"/>
                </a:lnTo>
                <a:lnTo>
                  <a:pt x="729818" y="0"/>
                </a:lnTo>
                <a:close/>
              </a:path>
              <a:path w="1134110" h="240664">
                <a:moveTo>
                  <a:pt x="794452" y="30924"/>
                </a:moveTo>
                <a:lnTo>
                  <a:pt x="729526" y="30924"/>
                </a:lnTo>
                <a:lnTo>
                  <a:pt x="736367" y="31398"/>
                </a:lnTo>
                <a:lnTo>
                  <a:pt x="742908" y="32819"/>
                </a:lnTo>
                <a:lnTo>
                  <a:pt x="773912" y="59245"/>
                </a:lnTo>
                <a:lnTo>
                  <a:pt x="781050" y="88544"/>
                </a:lnTo>
                <a:lnTo>
                  <a:pt x="780597" y="96307"/>
                </a:lnTo>
                <a:lnTo>
                  <a:pt x="760613" y="134497"/>
                </a:lnTo>
                <a:lnTo>
                  <a:pt x="729526" y="146151"/>
                </a:lnTo>
                <a:lnTo>
                  <a:pt x="794602" y="146151"/>
                </a:lnTo>
                <a:lnTo>
                  <a:pt x="813092" y="106029"/>
                </a:lnTo>
                <a:lnTo>
                  <a:pt x="814641" y="88544"/>
                </a:lnTo>
                <a:lnTo>
                  <a:pt x="814263" y="79875"/>
                </a:lnTo>
                <a:lnTo>
                  <a:pt x="800893" y="39712"/>
                </a:lnTo>
                <a:lnTo>
                  <a:pt x="796069" y="32819"/>
                </a:lnTo>
                <a:lnTo>
                  <a:pt x="794452" y="30924"/>
                </a:lnTo>
                <a:close/>
              </a:path>
              <a:path w="1134110" h="240664">
                <a:moveTo>
                  <a:pt x="989342" y="204368"/>
                </a:moveTo>
                <a:lnTo>
                  <a:pt x="975956" y="230238"/>
                </a:lnTo>
                <a:lnTo>
                  <a:pt x="983538" y="234505"/>
                </a:lnTo>
                <a:lnTo>
                  <a:pt x="989368" y="237248"/>
                </a:lnTo>
                <a:lnTo>
                  <a:pt x="993432" y="238493"/>
                </a:lnTo>
                <a:lnTo>
                  <a:pt x="997496" y="239788"/>
                </a:lnTo>
                <a:lnTo>
                  <a:pt x="1001585" y="240423"/>
                </a:lnTo>
                <a:lnTo>
                  <a:pt x="1012482" y="240423"/>
                </a:lnTo>
                <a:lnTo>
                  <a:pt x="1018857" y="238696"/>
                </a:lnTo>
                <a:lnTo>
                  <a:pt x="1024801" y="235216"/>
                </a:lnTo>
                <a:lnTo>
                  <a:pt x="1030757" y="231800"/>
                </a:lnTo>
                <a:lnTo>
                  <a:pt x="1036154" y="226745"/>
                </a:lnTo>
                <a:lnTo>
                  <a:pt x="1041006" y="220052"/>
                </a:lnTo>
                <a:lnTo>
                  <a:pt x="1044597" y="214761"/>
                </a:lnTo>
                <a:lnTo>
                  <a:pt x="1046772" y="211061"/>
                </a:lnTo>
                <a:lnTo>
                  <a:pt x="1003046" y="211061"/>
                </a:lnTo>
                <a:lnTo>
                  <a:pt x="1001636" y="210743"/>
                </a:lnTo>
                <a:lnTo>
                  <a:pt x="1000188" y="210096"/>
                </a:lnTo>
                <a:lnTo>
                  <a:pt x="998753" y="209499"/>
                </a:lnTo>
                <a:lnTo>
                  <a:pt x="995133" y="207594"/>
                </a:lnTo>
                <a:lnTo>
                  <a:pt x="989342" y="204368"/>
                </a:lnTo>
                <a:close/>
              </a:path>
              <a:path w="1134110" h="240664">
                <a:moveTo>
                  <a:pt x="996099" y="2743"/>
                </a:moveTo>
                <a:lnTo>
                  <a:pt x="966317" y="2743"/>
                </a:lnTo>
                <a:lnTo>
                  <a:pt x="966317" y="16208"/>
                </a:lnTo>
                <a:lnTo>
                  <a:pt x="1033868" y="166674"/>
                </a:lnTo>
                <a:lnTo>
                  <a:pt x="1026883" y="183921"/>
                </a:lnTo>
                <a:lnTo>
                  <a:pt x="1022921" y="193382"/>
                </a:lnTo>
                <a:lnTo>
                  <a:pt x="1019035" y="200279"/>
                </a:lnTo>
                <a:lnTo>
                  <a:pt x="1015212" y="204597"/>
                </a:lnTo>
                <a:lnTo>
                  <a:pt x="1011440" y="208902"/>
                </a:lnTo>
                <a:lnTo>
                  <a:pt x="1007846" y="211061"/>
                </a:lnTo>
                <a:lnTo>
                  <a:pt x="1046772" y="211061"/>
                </a:lnTo>
                <a:lnTo>
                  <a:pt x="1048073" y="208848"/>
                </a:lnTo>
                <a:lnTo>
                  <a:pt x="1051436" y="202311"/>
                </a:lnTo>
                <a:lnTo>
                  <a:pt x="1054684" y="195148"/>
                </a:lnTo>
                <a:lnTo>
                  <a:pt x="1081638" y="129654"/>
                </a:lnTo>
                <a:lnTo>
                  <a:pt x="1049934" y="129654"/>
                </a:lnTo>
                <a:lnTo>
                  <a:pt x="996099" y="2743"/>
                </a:lnTo>
                <a:close/>
              </a:path>
              <a:path w="1134110" h="240664">
                <a:moveTo>
                  <a:pt x="909662" y="33972"/>
                </a:moveTo>
                <a:lnTo>
                  <a:pt x="876363" y="33972"/>
                </a:lnTo>
                <a:lnTo>
                  <a:pt x="876363" y="174040"/>
                </a:lnTo>
                <a:lnTo>
                  <a:pt x="909662" y="174040"/>
                </a:lnTo>
                <a:lnTo>
                  <a:pt x="909662" y="33972"/>
                </a:lnTo>
                <a:close/>
              </a:path>
              <a:path w="1134110" h="240664">
                <a:moveTo>
                  <a:pt x="1133868" y="2743"/>
                </a:moveTo>
                <a:lnTo>
                  <a:pt x="1099451" y="2743"/>
                </a:lnTo>
                <a:lnTo>
                  <a:pt x="1049934" y="129654"/>
                </a:lnTo>
                <a:lnTo>
                  <a:pt x="1081638" y="129654"/>
                </a:lnTo>
                <a:lnTo>
                  <a:pt x="1133868" y="2743"/>
                </a:lnTo>
                <a:close/>
              </a:path>
              <a:path w="1134110" h="240664">
                <a:moveTo>
                  <a:pt x="960272" y="2743"/>
                </a:moveTo>
                <a:lnTo>
                  <a:pt x="819708" y="2743"/>
                </a:lnTo>
                <a:lnTo>
                  <a:pt x="819708" y="33972"/>
                </a:lnTo>
                <a:lnTo>
                  <a:pt x="966317" y="33972"/>
                </a:lnTo>
                <a:lnTo>
                  <a:pt x="966317" y="16208"/>
                </a:lnTo>
                <a:lnTo>
                  <a:pt x="960272" y="2743"/>
                </a:lnTo>
                <a:close/>
              </a:path>
              <a:path w="1134110" h="240664">
                <a:moveTo>
                  <a:pt x="966317" y="2743"/>
                </a:moveTo>
                <a:lnTo>
                  <a:pt x="960272" y="2743"/>
                </a:lnTo>
                <a:lnTo>
                  <a:pt x="966317" y="16208"/>
                </a:lnTo>
                <a:lnTo>
                  <a:pt x="966317" y="2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74601" y="2690114"/>
            <a:ext cx="1207135" cy="239395"/>
          </a:xfrm>
          <a:custGeom>
            <a:avLst/>
            <a:gdLst/>
            <a:ahLst/>
            <a:cxnLst/>
            <a:rect l="l" t="t" r="r" b="b"/>
            <a:pathLst>
              <a:path w="1207134" h="239394">
                <a:moveTo>
                  <a:pt x="140220" y="2743"/>
                </a:moveTo>
                <a:lnTo>
                  <a:pt x="0" y="2743"/>
                </a:lnTo>
                <a:lnTo>
                  <a:pt x="0" y="174040"/>
                </a:lnTo>
                <a:lnTo>
                  <a:pt x="33388" y="174040"/>
                </a:lnTo>
                <a:lnTo>
                  <a:pt x="33388" y="33972"/>
                </a:lnTo>
                <a:lnTo>
                  <a:pt x="140220" y="33972"/>
                </a:lnTo>
                <a:lnTo>
                  <a:pt x="140220" y="2743"/>
                </a:lnTo>
                <a:close/>
              </a:path>
              <a:path w="1207134" h="239394">
                <a:moveTo>
                  <a:pt x="140220" y="33972"/>
                </a:moveTo>
                <a:lnTo>
                  <a:pt x="106908" y="33972"/>
                </a:lnTo>
                <a:lnTo>
                  <a:pt x="106908" y="174040"/>
                </a:lnTo>
                <a:lnTo>
                  <a:pt x="140220" y="174040"/>
                </a:lnTo>
                <a:lnTo>
                  <a:pt x="140220" y="33972"/>
                </a:lnTo>
                <a:close/>
              </a:path>
              <a:path w="1207134" h="239394">
                <a:moveTo>
                  <a:pt x="247535" y="0"/>
                </a:moveTo>
                <a:lnTo>
                  <a:pt x="238487" y="445"/>
                </a:lnTo>
                <a:lnTo>
                  <a:pt x="229782" y="1782"/>
                </a:lnTo>
                <a:lnTo>
                  <a:pt x="192217" y="20701"/>
                </a:lnTo>
                <a:lnTo>
                  <a:pt x="168503" y="54711"/>
                </a:lnTo>
                <a:lnTo>
                  <a:pt x="162343" y="88544"/>
                </a:lnTo>
                <a:lnTo>
                  <a:pt x="162344" y="89141"/>
                </a:lnTo>
                <a:lnTo>
                  <a:pt x="171942" y="130096"/>
                </a:lnTo>
                <a:lnTo>
                  <a:pt x="198499" y="161605"/>
                </a:lnTo>
                <a:lnTo>
                  <a:pt x="238189" y="176646"/>
                </a:lnTo>
                <a:lnTo>
                  <a:pt x="247230" y="177088"/>
                </a:lnTo>
                <a:lnTo>
                  <a:pt x="256377" y="176646"/>
                </a:lnTo>
                <a:lnTo>
                  <a:pt x="296168" y="161605"/>
                </a:lnTo>
                <a:lnTo>
                  <a:pt x="312318" y="146151"/>
                </a:lnTo>
                <a:lnTo>
                  <a:pt x="247230" y="146151"/>
                </a:lnTo>
                <a:lnTo>
                  <a:pt x="240367" y="145682"/>
                </a:lnTo>
                <a:lnTo>
                  <a:pt x="206709" y="124432"/>
                </a:lnTo>
                <a:lnTo>
                  <a:pt x="195935" y="89141"/>
                </a:lnTo>
                <a:lnTo>
                  <a:pt x="196381" y="81197"/>
                </a:lnTo>
                <a:lnTo>
                  <a:pt x="216313" y="43042"/>
                </a:lnTo>
                <a:lnTo>
                  <a:pt x="247230" y="30924"/>
                </a:lnTo>
                <a:lnTo>
                  <a:pt x="312161" y="30924"/>
                </a:lnTo>
                <a:lnTo>
                  <a:pt x="308419" y="26543"/>
                </a:lnTo>
                <a:lnTo>
                  <a:pt x="273513" y="4013"/>
                </a:lnTo>
                <a:lnTo>
                  <a:pt x="256568" y="445"/>
                </a:lnTo>
                <a:lnTo>
                  <a:pt x="247535" y="0"/>
                </a:lnTo>
                <a:close/>
              </a:path>
              <a:path w="1207134" h="239394">
                <a:moveTo>
                  <a:pt x="312161" y="30924"/>
                </a:moveTo>
                <a:lnTo>
                  <a:pt x="247230" y="30924"/>
                </a:lnTo>
                <a:lnTo>
                  <a:pt x="254072" y="31398"/>
                </a:lnTo>
                <a:lnTo>
                  <a:pt x="260615" y="32819"/>
                </a:lnTo>
                <a:lnTo>
                  <a:pt x="291617" y="59245"/>
                </a:lnTo>
                <a:lnTo>
                  <a:pt x="298754" y="88544"/>
                </a:lnTo>
                <a:lnTo>
                  <a:pt x="298304" y="96307"/>
                </a:lnTo>
                <a:lnTo>
                  <a:pt x="278330" y="134497"/>
                </a:lnTo>
                <a:lnTo>
                  <a:pt x="247230" y="146151"/>
                </a:lnTo>
                <a:lnTo>
                  <a:pt x="312318" y="146151"/>
                </a:lnTo>
                <a:lnTo>
                  <a:pt x="330796" y="106029"/>
                </a:lnTo>
                <a:lnTo>
                  <a:pt x="332346" y="88544"/>
                </a:lnTo>
                <a:lnTo>
                  <a:pt x="331968" y="79875"/>
                </a:lnTo>
                <a:lnTo>
                  <a:pt x="318603" y="39712"/>
                </a:lnTo>
                <a:lnTo>
                  <a:pt x="313779" y="32819"/>
                </a:lnTo>
                <a:lnTo>
                  <a:pt x="312161" y="30924"/>
                </a:lnTo>
                <a:close/>
              </a:path>
              <a:path w="1207134" h="239394">
                <a:moveTo>
                  <a:pt x="385673" y="2743"/>
                </a:moveTo>
                <a:lnTo>
                  <a:pt x="354444" y="2743"/>
                </a:lnTo>
                <a:lnTo>
                  <a:pt x="354444" y="238861"/>
                </a:lnTo>
                <a:lnTo>
                  <a:pt x="387819" y="238861"/>
                </a:lnTo>
                <a:lnTo>
                  <a:pt x="386410" y="152793"/>
                </a:lnTo>
                <a:lnTo>
                  <a:pt x="496498" y="152793"/>
                </a:lnTo>
                <a:lnTo>
                  <a:pt x="498668" y="150525"/>
                </a:lnTo>
                <a:lnTo>
                  <a:pt x="501868" y="146151"/>
                </a:lnTo>
                <a:lnTo>
                  <a:pt x="429260" y="146151"/>
                </a:lnTo>
                <a:lnTo>
                  <a:pt x="422668" y="144602"/>
                </a:lnTo>
                <a:lnTo>
                  <a:pt x="390398" y="117335"/>
                </a:lnTo>
                <a:lnTo>
                  <a:pt x="387828" y="111310"/>
                </a:lnTo>
                <a:lnTo>
                  <a:pt x="387909" y="63710"/>
                </a:lnTo>
                <a:lnTo>
                  <a:pt x="414058" y="35458"/>
                </a:lnTo>
                <a:lnTo>
                  <a:pt x="429031" y="30924"/>
                </a:lnTo>
                <a:lnTo>
                  <a:pt x="499803" y="30924"/>
                </a:lnTo>
                <a:lnTo>
                  <a:pt x="497027" y="27432"/>
                </a:lnTo>
                <a:lnTo>
                  <a:pt x="491841" y="21983"/>
                </a:lnTo>
                <a:lnTo>
                  <a:pt x="384492" y="21983"/>
                </a:lnTo>
                <a:lnTo>
                  <a:pt x="385673" y="2743"/>
                </a:lnTo>
                <a:close/>
              </a:path>
              <a:path w="1207134" h="239394">
                <a:moveTo>
                  <a:pt x="496498" y="152793"/>
                </a:moveTo>
                <a:lnTo>
                  <a:pt x="386410" y="152793"/>
                </a:lnTo>
                <a:lnTo>
                  <a:pt x="386740" y="154330"/>
                </a:lnTo>
                <a:lnTo>
                  <a:pt x="421203" y="174261"/>
                </a:lnTo>
                <a:lnTo>
                  <a:pt x="441794" y="177088"/>
                </a:lnTo>
                <a:lnTo>
                  <a:pt x="453239" y="176322"/>
                </a:lnTo>
                <a:lnTo>
                  <a:pt x="491365" y="158160"/>
                </a:lnTo>
                <a:lnTo>
                  <a:pt x="496498" y="152793"/>
                </a:lnTo>
                <a:close/>
              </a:path>
              <a:path w="1207134" h="239394">
                <a:moveTo>
                  <a:pt x="499803" y="30924"/>
                </a:moveTo>
                <a:lnTo>
                  <a:pt x="440880" y="30924"/>
                </a:lnTo>
                <a:lnTo>
                  <a:pt x="447713" y="32461"/>
                </a:lnTo>
                <a:lnTo>
                  <a:pt x="460400" y="38608"/>
                </a:lnTo>
                <a:lnTo>
                  <a:pt x="466026" y="42799"/>
                </a:lnTo>
                <a:lnTo>
                  <a:pt x="475894" y="53403"/>
                </a:lnTo>
                <a:lnTo>
                  <a:pt x="479691" y="59550"/>
                </a:lnTo>
                <a:lnTo>
                  <a:pt x="482307" y="66535"/>
                </a:lnTo>
                <a:lnTo>
                  <a:pt x="484987" y="73469"/>
                </a:lnTo>
                <a:lnTo>
                  <a:pt x="486321" y="80810"/>
                </a:lnTo>
                <a:lnTo>
                  <a:pt x="486321" y="95973"/>
                </a:lnTo>
                <a:lnTo>
                  <a:pt x="467969" y="134137"/>
                </a:lnTo>
                <a:lnTo>
                  <a:pt x="443674" y="146151"/>
                </a:lnTo>
                <a:lnTo>
                  <a:pt x="501868" y="146151"/>
                </a:lnTo>
                <a:lnTo>
                  <a:pt x="517515" y="111290"/>
                </a:lnTo>
                <a:lnTo>
                  <a:pt x="519925" y="88544"/>
                </a:lnTo>
                <a:lnTo>
                  <a:pt x="519550" y="80107"/>
                </a:lnTo>
                <a:lnTo>
                  <a:pt x="506676" y="40754"/>
                </a:lnTo>
                <a:lnTo>
                  <a:pt x="502154" y="33882"/>
                </a:lnTo>
                <a:lnTo>
                  <a:pt x="499803" y="30924"/>
                </a:lnTo>
                <a:close/>
              </a:path>
              <a:path w="1207134" h="239394">
                <a:moveTo>
                  <a:pt x="438454" y="0"/>
                </a:moveTo>
                <a:lnTo>
                  <a:pt x="401497" y="10109"/>
                </a:lnTo>
                <a:lnTo>
                  <a:pt x="384492" y="21983"/>
                </a:lnTo>
                <a:lnTo>
                  <a:pt x="491841" y="21983"/>
                </a:lnTo>
                <a:lnTo>
                  <a:pt x="455620" y="1876"/>
                </a:lnTo>
                <a:lnTo>
                  <a:pt x="438454" y="0"/>
                </a:lnTo>
                <a:close/>
              </a:path>
              <a:path w="1207134" h="239394">
                <a:moveTo>
                  <a:pt x="667067" y="2451"/>
                </a:moveTo>
                <a:lnTo>
                  <a:pt x="600087" y="2451"/>
                </a:lnTo>
                <a:lnTo>
                  <a:pt x="591622" y="2901"/>
                </a:lnTo>
                <a:lnTo>
                  <a:pt x="553021" y="23212"/>
                </a:lnTo>
                <a:lnTo>
                  <a:pt x="541718" y="56565"/>
                </a:lnTo>
                <a:lnTo>
                  <a:pt x="542430" y="67336"/>
                </a:lnTo>
                <a:lnTo>
                  <a:pt x="560730" y="101803"/>
                </a:lnTo>
                <a:lnTo>
                  <a:pt x="572719" y="107569"/>
                </a:lnTo>
                <a:lnTo>
                  <a:pt x="524319" y="174040"/>
                </a:lnTo>
                <a:lnTo>
                  <a:pt x="563130" y="174040"/>
                </a:lnTo>
                <a:lnTo>
                  <a:pt x="607898" y="112560"/>
                </a:lnTo>
                <a:lnTo>
                  <a:pt x="667067" y="112560"/>
                </a:lnTo>
                <a:lnTo>
                  <a:pt x="667067" y="84074"/>
                </a:lnTo>
                <a:lnTo>
                  <a:pt x="591464" y="84074"/>
                </a:lnTo>
                <a:lnTo>
                  <a:pt x="585266" y="81508"/>
                </a:lnTo>
                <a:lnTo>
                  <a:pt x="577138" y="71196"/>
                </a:lnTo>
                <a:lnTo>
                  <a:pt x="575106" y="64706"/>
                </a:lnTo>
                <a:lnTo>
                  <a:pt x="575106" y="49542"/>
                </a:lnTo>
                <a:lnTo>
                  <a:pt x="577608" y="43484"/>
                </a:lnTo>
                <a:lnTo>
                  <a:pt x="582612" y="38735"/>
                </a:lnTo>
                <a:lnTo>
                  <a:pt x="587616" y="33921"/>
                </a:lnTo>
                <a:lnTo>
                  <a:pt x="594563" y="31521"/>
                </a:lnTo>
                <a:lnTo>
                  <a:pt x="667067" y="31521"/>
                </a:lnTo>
                <a:lnTo>
                  <a:pt x="667067" y="2451"/>
                </a:lnTo>
                <a:close/>
              </a:path>
              <a:path w="1207134" h="239394">
                <a:moveTo>
                  <a:pt x="667067" y="112560"/>
                </a:moveTo>
                <a:lnTo>
                  <a:pt x="633691" y="112560"/>
                </a:lnTo>
                <a:lnTo>
                  <a:pt x="633691" y="174040"/>
                </a:lnTo>
                <a:lnTo>
                  <a:pt x="667067" y="174040"/>
                </a:lnTo>
                <a:lnTo>
                  <a:pt x="667067" y="112560"/>
                </a:lnTo>
                <a:close/>
              </a:path>
              <a:path w="1207134" h="239394">
                <a:moveTo>
                  <a:pt x="667067" y="31521"/>
                </a:moveTo>
                <a:lnTo>
                  <a:pt x="633691" y="31521"/>
                </a:lnTo>
                <a:lnTo>
                  <a:pt x="633691" y="84074"/>
                </a:lnTo>
                <a:lnTo>
                  <a:pt x="667067" y="84074"/>
                </a:lnTo>
                <a:lnTo>
                  <a:pt x="667067" y="31521"/>
                </a:lnTo>
                <a:close/>
              </a:path>
              <a:path w="1207134" h="239394">
                <a:moveTo>
                  <a:pt x="836625" y="2743"/>
                </a:moveTo>
                <a:lnTo>
                  <a:pt x="721017" y="2743"/>
                </a:lnTo>
                <a:lnTo>
                  <a:pt x="719134" y="55232"/>
                </a:lnTo>
                <a:lnTo>
                  <a:pt x="718668" y="66501"/>
                </a:lnTo>
                <a:lnTo>
                  <a:pt x="714267" y="107996"/>
                </a:lnTo>
                <a:lnTo>
                  <a:pt x="694753" y="142811"/>
                </a:lnTo>
                <a:lnTo>
                  <a:pt x="682434" y="142811"/>
                </a:lnTo>
                <a:lnTo>
                  <a:pt x="682434" y="210908"/>
                </a:lnTo>
                <a:lnTo>
                  <a:pt x="713282" y="210908"/>
                </a:lnTo>
                <a:lnTo>
                  <a:pt x="713282" y="174040"/>
                </a:lnTo>
                <a:lnTo>
                  <a:pt x="857961" y="174040"/>
                </a:lnTo>
                <a:lnTo>
                  <a:pt x="857961" y="145935"/>
                </a:lnTo>
                <a:lnTo>
                  <a:pt x="732790" y="145935"/>
                </a:lnTo>
                <a:lnTo>
                  <a:pt x="734656" y="145059"/>
                </a:lnTo>
                <a:lnTo>
                  <a:pt x="747191" y="103479"/>
                </a:lnTo>
                <a:lnTo>
                  <a:pt x="751052" y="55232"/>
                </a:lnTo>
                <a:lnTo>
                  <a:pt x="751789" y="33972"/>
                </a:lnTo>
                <a:lnTo>
                  <a:pt x="836625" y="33972"/>
                </a:lnTo>
                <a:lnTo>
                  <a:pt x="836625" y="2743"/>
                </a:lnTo>
                <a:close/>
              </a:path>
              <a:path w="1207134" h="239394">
                <a:moveTo>
                  <a:pt x="857961" y="174040"/>
                </a:moveTo>
                <a:lnTo>
                  <a:pt x="826731" y="174040"/>
                </a:lnTo>
                <a:lnTo>
                  <a:pt x="826731" y="210908"/>
                </a:lnTo>
                <a:lnTo>
                  <a:pt x="857961" y="210908"/>
                </a:lnTo>
                <a:lnTo>
                  <a:pt x="857961" y="174040"/>
                </a:lnTo>
                <a:close/>
              </a:path>
              <a:path w="1207134" h="239394">
                <a:moveTo>
                  <a:pt x="836625" y="33972"/>
                </a:moveTo>
                <a:lnTo>
                  <a:pt x="803313" y="33972"/>
                </a:lnTo>
                <a:lnTo>
                  <a:pt x="803313" y="142811"/>
                </a:lnTo>
                <a:lnTo>
                  <a:pt x="732790" y="145935"/>
                </a:lnTo>
                <a:lnTo>
                  <a:pt x="857961" y="145935"/>
                </a:lnTo>
                <a:lnTo>
                  <a:pt x="857961" y="142811"/>
                </a:lnTo>
                <a:lnTo>
                  <a:pt x="836625" y="142811"/>
                </a:lnTo>
                <a:lnTo>
                  <a:pt x="836625" y="33972"/>
                </a:lnTo>
                <a:close/>
              </a:path>
              <a:path w="1207134" h="239394">
                <a:moveTo>
                  <a:pt x="950925" y="0"/>
                </a:moveTo>
                <a:lnTo>
                  <a:pt x="941884" y="445"/>
                </a:lnTo>
                <a:lnTo>
                  <a:pt x="933183" y="1782"/>
                </a:lnTo>
                <a:lnTo>
                  <a:pt x="895619" y="20701"/>
                </a:lnTo>
                <a:lnTo>
                  <a:pt x="871905" y="54711"/>
                </a:lnTo>
                <a:lnTo>
                  <a:pt x="865746" y="88544"/>
                </a:lnTo>
                <a:lnTo>
                  <a:pt x="865747" y="89141"/>
                </a:lnTo>
                <a:lnTo>
                  <a:pt x="875344" y="130096"/>
                </a:lnTo>
                <a:lnTo>
                  <a:pt x="901900" y="161605"/>
                </a:lnTo>
                <a:lnTo>
                  <a:pt x="941586" y="176646"/>
                </a:lnTo>
                <a:lnTo>
                  <a:pt x="950633" y="177088"/>
                </a:lnTo>
                <a:lnTo>
                  <a:pt x="959779" y="176646"/>
                </a:lnTo>
                <a:lnTo>
                  <a:pt x="999570" y="161605"/>
                </a:lnTo>
                <a:lnTo>
                  <a:pt x="1015720" y="146151"/>
                </a:lnTo>
                <a:lnTo>
                  <a:pt x="950633" y="146151"/>
                </a:lnTo>
                <a:lnTo>
                  <a:pt x="943764" y="145682"/>
                </a:lnTo>
                <a:lnTo>
                  <a:pt x="910111" y="124432"/>
                </a:lnTo>
                <a:lnTo>
                  <a:pt x="899337" y="89141"/>
                </a:lnTo>
                <a:lnTo>
                  <a:pt x="899783" y="81197"/>
                </a:lnTo>
                <a:lnTo>
                  <a:pt x="919716" y="43042"/>
                </a:lnTo>
                <a:lnTo>
                  <a:pt x="950633" y="30924"/>
                </a:lnTo>
                <a:lnTo>
                  <a:pt x="1015563" y="30924"/>
                </a:lnTo>
                <a:lnTo>
                  <a:pt x="1011821" y="26543"/>
                </a:lnTo>
                <a:lnTo>
                  <a:pt x="976914" y="4013"/>
                </a:lnTo>
                <a:lnTo>
                  <a:pt x="959959" y="445"/>
                </a:lnTo>
                <a:lnTo>
                  <a:pt x="950925" y="0"/>
                </a:lnTo>
                <a:close/>
              </a:path>
              <a:path w="1207134" h="239394">
                <a:moveTo>
                  <a:pt x="1015563" y="30924"/>
                </a:moveTo>
                <a:lnTo>
                  <a:pt x="950633" y="30924"/>
                </a:lnTo>
                <a:lnTo>
                  <a:pt x="957474" y="31398"/>
                </a:lnTo>
                <a:lnTo>
                  <a:pt x="964017" y="32819"/>
                </a:lnTo>
                <a:lnTo>
                  <a:pt x="995019" y="59245"/>
                </a:lnTo>
                <a:lnTo>
                  <a:pt x="1002157" y="88544"/>
                </a:lnTo>
                <a:lnTo>
                  <a:pt x="1001706" y="96307"/>
                </a:lnTo>
                <a:lnTo>
                  <a:pt x="981732" y="134497"/>
                </a:lnTo>
                <a:lnTo>
                  <a:pt x="950633" y="146151"/>
                </a:lnTo>
                <a:lnTo>
                  <a:pt x="1015720" y="146151"/>
                </a:lnTo>
                <a:lnTo>
                  <a:pt x="1034199" y="106029"/>
                </a:lnTo>
                <a:lnTo>
                  <a:pt x="1035748" y="88544"/>
                </a:lnTo>
                <a:lnTo>
                  <a:pt x="1035370" y="79875"/>
                </a:lnTo>
                <a:lnTo>
                  <a:pt x="1022005" y="39712"/>
                </a:lnTo>
                <a:lnTo>
                  <a:pt x="1017182" y="32819"/>
                </a:lnTo>
                <a:lnTo>
                  <a:pt x="1015563" y="30924"/>
                </a:lnTo>
                <a:close/>
              </a:path>
              <a:path w="1207134" h="239394">
                <a:moveTo>
                  <a:pt x="1090930" y="2743"/>
                </a:moveTo>
                <a:lnTo>
                  <a:pt x="1057541" y="2743"/>
                </a:lnTo>
                <a:lnTo>
                  <a:pt x="1057541" y="174040"/>
                </a:lnTo>
                <a:lnTo>
                  <a:pt x="1090930" y="174040"/>
                </a:lnTo>
                <a:lnTo>
                  <a:pt x="1090930" y="102450"/>
                </a:lnTo>
                <a:lnTo>
                  <a:pt x="1146659" y="102450"/>
                </a:lnTo>
                <a:lnTo>
                  <a:pt x="1132852" y="85940"/>
                </a:lnTo>
                <a:lnTo>
                  <a:pt x="1144912" y="70624"/>
                </a:lnTo>
                <a:lnTo>
                  <a:pt x="1090930" y="70624"/>
                </a:lnTo>
                <a:lnTo>
                  <a:pt x="1090930" y="2743"/>
                </a:lnTo>
                <a:close/>
              </a:path>
              <a:path w="1207134" h="239394">
                <a:moveTo>
                  <a:pt x="1146659" y="102450"/>
                </a:moveTo>
                <a:lnTo>
                  <a:pt x="1105344" y="102450"/>
                </a:lnTo>
                <a:lnTo>
                  <a:pt x="1165644" y="174040"/>
                </a:lnTo>
                <a:lnTo>
                  <a:pt x="1206525" y="174040"/>
                </a:lnTo>
                <a:lnTo>
                  <a:pt x="1146659" y="102450"/>
                </a:lnTo>
                <a:close/>
              </a:path>
              <a:path w="1207134" h="239394">
                <a:moveTo>
                  <a:pt x="1198359" y="2743"/>
                </a:moveTo>
                <a:lnTo>
                  <a:pt x="1158570" y="2743"/>
                </a:lnTo>
                <a:lnTo>
                  <a:pt x="1105281" y="70624"/>
                </a:lnTo>
                <a:lnTo>
                  <a:pt x="1144912" y="70624"/>
                </a:lnTo>
                <a:lnTo>
                  <a:pt x="1198359" y="2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076" y="3785489"/>
            <a:ext cx="2073567" cy="2388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10167" y="2546931"/>
            <a:ext cx="7136765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Поддерживайте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latin typeface="Trebuchet MS"/>
                <a:cs typeface="Trebuchet MS"/>
              </a:rPr>
              <a:t>чистоту</a:t>
            </a:r>
            <a:r>
              <a:rPr dirty="0" sz="2400" spc="-110"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latin typeface="Trebuchet MS"/>
                <a:cs typeface="Trebuchet MS"/>
              </a:rPr>
              <a:t>порядок</a:t>
            </a:r>
            <a:r>
              <a:rPr dirty="0" sz="2400" spc="-110"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аквариуме, </a:t>
            </a:r>
            <a:r>
              <a:rPr dirty="0" sz="2400" spc="-7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ч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б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ы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х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ни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ь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к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у</a:t>
            </a:r>
            <a:r>
              <a:rPr dirty="0" sz="24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у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к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ш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ий.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гул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я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рно 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удаляйте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водоросли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следите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за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состоянием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latin typeface="Trebuchet MS"/>
                <a:cs typeface="Trebuchet MS"/>
              </a:rPr>
              <a:t>декоративных</a:t>
            </a:r>
            <a:r>
              <a:rPr dirty="0" sz="2400" spc="-120"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элементов.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50383" y="1062035"/>
            <a:ext cx="5610224" cy="816292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13509" y="9204807"/>
            <a:ext cx="7757159" cy="20320"/>
          </a:xfrm>
          <a:custGeom>
            <a:avLst/>
            <a:gdLst/>
            <a:ahLst/>
            <a:cxnLst/>
            <a:rect l="l" t="t" r="r" b="b"/>
            <a:pathLst>
              <a:path w="7757159" h="20320">
                <a:moveTo>
                  <a:pt x="7756563" y="1435"/>
                </a:moveTo>
                <a:lnTo>
                  <a:pt x="0" y="0"/>
                </a:lnTo>
                <a:lnTo>
                  <a:pt x="0" y="18719"/>
                </a:lnTo>
                <a:lnTo>
                  <a:pt x="7756563" y="20167"/>
                </a:lnTo>
                <a:lnTo>
                  <a:pt x="7756563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2158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9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597" y="0"/>
                </a:lnTo>
                <a:lnTo>
                  <a:pt x="453597" y="453514"/>
                </a:lnTo>
                <a:lnTo>
                  <a:pt x="226799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9516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6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1" y="0"/>
                </a:lnTo>
                <a:lnTo>
                  <a:pt x="453601" y="453514"/>
                </a:lnTo>
                <a:lnTo>
                  <a:pt x="226796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46145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8" y="0"/>
                </a:lnTo>
                <a:lnTo>
                  <a:pt x="453608" y="453514"/>
                </a:lnTo>
                <a:lnTo>
                  <a:pt x="226804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25155" y="1149394"/>
            <a:ext cx="7740015" cy="7226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550" spc="185">
                <a:latin typeface="Tahoma"/>
                <a:cs typeface="Tahoma"/>
              </a:rPr>
              <a:t>Впечатляющие</a:t>
            </a:r>
            <a:r>
              <a:rPr dirty="0" sz="4550" spc="-185">
                <a:latin typeface="Tahoma"/>
                <a:cs typeface="Tahoma"/>
              </a:rPr>
              <a:t> </a:t>
            </a:r>
            <a:r>
              <a:rPr dirty="0" sz="4550" spc="170">
                <a:latin typeface="Tahoma"/>
                <a:cs typeface="Tahoma"/>
              </a:rPr>
              <a:t>результаты</a:t>
            </a:r>
            <a:endParaRPr sz="455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0385" y="3352863"/>
            <a:ext cx="1961464" cy="24503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184036" y="3782758"/>
            <a:ext cx="1936750" cy="240665"/>
          </a:xfrm>
          <a:custGeom>
            <a:avLst/>
            <a:gdLst/>
            <a:ahLst/>
            <a:cxnLst/>
            <a:rect l="l" t="t" r="r" b="b"/>
            <a:pathLst>
              <a:path w="1936750" h="240664">
                <a:moveTo>
                  <a:pt x="29057" y="204368"/>
                </a:moveTo>
                <a:lnTo>
                  <a:pt x="15684" y="230251"/>
                </a:lnTo>
                <a:lnTo>
                  <a:pt x="23266" y="234505"/>
                </a:lnTo>
                <a:lnTo>
                  <a:pt x="29083" y="237261"/>
                </a:lnTo>
                <a:lnTo>
                  <a:pt x="33147" y="238493"/>
                </a:lnTo>
                <a:lnTo>
                  <a:pt x="37223" y="239788"/>
                </a:lnTo>
                <a:lnTo>
                  <a:pt x="41300" y="240436"/>
                </a:lnTo>
                <a:lnTo>
                  <a:pt x="52209" y="240436"/>
                </a:lnTo>
                <a:lnTo>
                  <a:pt x="84317" y="214772"/>
                </a:lnTo>
                <a:lnTo>
                  <a:pt x="86496" y="211061"/>
                </a:lnTo>
                <a:lnTo>
                  <a:pt x="42773" y="211061"/>
                </a:lnTo>
                <a:lnTo>
                  <a:pt x="41351" y="210743"/>
                </a:lnTo>
                <a:lnTo>
                  <a:pt x="39916" y="210096"/>
                </a:lnTo>
                <a:lnTo>
                  <a:pt x="38481" y="209499"/>
                </a:lnTo>
                <a:lnTo>
                  <a:pt x="34861" y="207594"/>
                </a:lnTo>
                <a:lnTo>
                  <a:pt x="29057" y="204368"/>
                </a:lnTo>
                <a:close/>
              </a:path>
              <a:path w="1936750" h="240664">
                <a:moveTo>
                  <a:pt x="35826" y="2755"/>
                </a:moveTo>
                <a:lnTo>
                  <a:pt x="0" y="2755"/>
                </a:lnTo>
                <a:lnTo>
                  <a:pt x="73596" y="166687"/>
                </a:lnTo>
                <a:lnTo>
                  <a:pt x="66611" y="183934"/>
                </a:lnTo>
                <a:lnTo>
                  <a:pt x="62636" y="193395"/>
                </a:lnTo>
                <a:lnTo>
                  <a:pt x="58750" y="200291"/>
                </a:lnTo>
                <a:lnTo>
                  <a:pt x="54927" y="204597"/>
                </a:lnTo>
                <a:lnTo>
                  <a:pt x="51168" y="208915"/>
                </a:lnTo>
                <a:lnTo>
                  <a:pt x="47574" y="211061"/>
                </a:lnTo>
                <a:lnTo>
                  <a:pt x="86496" y="211061"/>
                </a:lnTo>
                <a:lnTo>
                  <a:pt x="87791" y="208856"/>
                </a:lnTo>
                <a:lnTo>
                  <a:pt x="91156" y="202318"/>
                </a:lnTo>
                <a:lnTo>
                  <a:pt x="94411" y="195160"/>
                </a:lnTo>
                <a:lnTo>
                  <a:pt x="121366" y="129654"/>
                </a:lnTo>
                <a:lnTo>
                  <a:pt x="89649" y="129654"/>
                </a:lnTo>
                <a:lnTo>
                  <a:pt x="35826" y="2755"/>
                </a:lnTo>
                <a:close/>
              </a:path>
              <a:path w="1936750" h="240664">
                <a:moveTo>
                  <a:pt x="173583" y="2755"/>
                </a:moveTo>
                <a:lnTo>
                  <a:pt x="139166" y="2755"/>
                </a:lnTo>
                <a:lnTo>
                  <a:pt x="89649" y="129654"/>
                </a:lnTo>
                <a:lnTo>
                  <a:pt x="121366" y="129654"/>
                </a:lnTo>
                <a:lnTo>
                  <a:pt x="173583" y="2755"/>
                </a:lnTo>
                <a:close/>
              </a:path>
              <a:path w="1936750" h="240664">
                <a:moveTo>
                  <a:pt x="219824" y="2755"/>
                </a:moveTo>
                <a:lnTo>
                  <a:pt x="186448" y="2755"/>
                </a:lnTo>
                <a:lnTo>
                  <a:pt x="186448" y="174040"/>
                </a:lnTo>
                <a:lnTo>
                  <a:pt x="219824" y="174040"/>
                </a:lnTo>
                <a:lnTo>
                  <a:pt x="219824" y="102146"/>
                </a:lnTo>
                <a:lnTo>
                  <a:pt x="331266" y="102146"/>
                </a:lnTo>
                <a:lnTo>
                  <a:pt x="331266" y="70929"/>
                </a:lnTo>
                <a:lnTo>
                  <a:pt x="219824" y="70929"/>
                </a:lnTo>
                <a:lnTo>
                  <a:pt x="219824" y="2755"/>
                </a:lnTo>
                <a:close/>
              </a:path>
              <a:path w="1936750" h="240664">
                <a:moveTo>
                  <a:pt x="331266" y="102146"/>
                </a:moveTo>
                <a:lnTo>
                  <a:pt x="297891" y="102146"/>
                </a:lnTo>
                <a:lnTo>
                  <a:pt x="297891" y="174040"/>
                </a:lnTo>
                <a:lnTo>
                  <a:pt x="331266" y="174040"/>
                </a:lnTo>
                <a:lnTo>
                  <a:pt x="331266" y="102146"/>
                </a:lnTo>
                <a:close/>
              </a:path>
              <a:path w="1936750" h="240664">
                <a:moveTo>
                  <a:pt x="331266" y="2755"/>
                </a:moveTo>
                <a:lnTo>
                  <a:pt x="297891" y="2755"/>
                </a:lnTo>
                <a:lnTo>
                  <a:pt x="297891" y="70929"/>
                </a:lnTo>
                <a:lnTo>
                  <a:pt x="331266" y="70929"/>
                </a:lnTo>
                <a:lnTo>
                  <a:pt x="331266" y="2755"/>
                </a:lnTo>
                <a:close/>
              </a:path>
              <a:path w="1936750" h="240664">
                <a:moveTo>
                  <a:pt x="397357" y="3048"/>
                </a:moveTo>
                <a:lnTo>
                  <a:pt x="363969" y="3048"/>
                </a:lnTo>
                <a:lnTo>
                  <a:pt x="363969" y="174040"/>
                </a:lnTo>
                <a:lnTo>
                  <a:pt x="393560" y="174040"/>
                </a:lnTo>
                <a:lnTo>
                  <a:pt x="433226" y="120510"/>
                </a:lnTo>
                <a:lnTo>
                  <a:pt x="397357" y="120510"/>
                </a:lnTo>
                <a:lnTo>
                  <a:pt x="397357" y="3048"/>
                </a:lnTo>
                <a:close/>
              </a:path>
              <a:path w="1936750" h="240664">
                <a:moveTo>
                  <a:pt x="512432" y="58661"/>
                </a:moveTo>
                <a:lnTo>
                  <a:pt x="479056" y="58661"/>
                </a:lnTo>
                <a:lnTo>
                  <a:pt x="479056" y="174040"/>
                </a:lnTo>
                <a:lnTo>
                  <a:pt x="512432" y="174040"/>
                </a:lnTo>
                <a:lnTo>
                  <a:pt x="512432" y="58661"/>
                </a:lnTo>
                <a:close/>
              </a:path>
              <a:path w="1936750" h="240664">
                <a:moveTo>
                  <a:pt x="512432" y="2755"/>
                </a:moveTo>
                <a:lnTo>
                  <a:pt x="484327" y="2755"/>
                </a:lnTo>
                <a:lnTo>
                  <a:pt x="397357" y="120510"/>
                </a:lnTo>
                <a:lnTo>
                  <a:pt x="433226" y="120510"/>
                </a:lnTo>
                <a:lnTo>
                  <a:pt x="479056" y="58661"/>
                </a:lnTo>
                <a:lnTo>
                  <a:pt x="512432" y="58661"/>
                </a:lnTo>
                <a:lnTo>
                  <a:pt x="512432" y="2755"/>
                </a:lnTo>
                <a:close/>
              </a:path>
              <a:path w="1936750" h="240664">
                <a:moveTo>
                  <a:pt x="771423" y="67284"/>
                </a:moveTo>
                <a:lnTo>
                  <a:pt x="763384" y="67284"/>
                </a:lnTo>
                <a:lnTo>
                  <a:pt x="753188" y="67687"/>
                </a:lnTo>
                <a:lnTo>
                  <a:pt x="711241" y="81691"/>
                </a:lnTo>
                <a:lnTo>
                  <a:pt x="690700" y="113790"/>
                </a:lnTo>
                <a:lnTo>
                  <a:pt x="690194" y="123634"/>
                </a:lnTo>
                <a:lnTo>
                  <a:pt x="690576" y="129502"/>
                </a:lnTo>
                <a:lnTo>
                  <a:pt x="712873" y="165796"/>
                </a:lnTo>
                <a:lnTo>
                  <a:pt x="750011" y="177088"/>
                </a:lnTo>
                <a:lnTo>
                  <a:pt x="759484" y="176588"/>
                </a:lnTo>
                <a:lnTo>
                  <a:pt x="797140" y="164769"/>
                </a:lnTo>
                <a:lnTo>
                  <a:pt x="806780" y="156781"/>
                </a:lnTo>
                <a:lnTo>
                  <a:pt x="844346" y="156781"/>
                </a:lnTo>
                <a:lnTo>
                  <a:pt x="844346" y="148615"/>
                </a:lnTo>
                <a:lnTo>
                  <a:pt x="748080" y="148615"/>
                </a:lnTo>
                <a:lnTo>
                  <a:pt x="742200" y="147231"/>
                </a:lnTo>
                <a:lnTo>
                  <a:pt x="722503" y="112636"/>
                </a:lnTo>
                <a:lnTo>
                  <a:pt x="726313" y="106235"/>
                </a:lnTo>
                <a:lnTo>
                  <a:pt x="765848" y="93980"/>
                </a:lnTo>
                <a:lnTo>
                  <a:pt x="836701" y="93980"/>
                </a:lnTo>
                <a:lnTo>
                  <a:pt x="836701" y="71818"/>
                </a:lnTo>
                <a:lnTo>
                  <a:pt x="803389" y="71818"/>
                </a:lnTo>
                <a:lnTo>
                  <a:pt x="802195" y="71323"/>
                </a:lnTo>
                <a:lnTo>
                  <a:pt x="797242" y="70459"/>
                </a:lnTo>
                <a:lnTo>
                  <a:pt x="779792" y="67932"/>
                </a:lnTo>
                <a:lnTo>
                  <a:pt x="771423" y="67284"/>
                </a:lnTo>
                <a:close/>
              </a:path>
              <a:path w="1936750" h="240664">
                <a:moveTo>
                  <a:pt x="844346" y="156781"/>
                </a:moveTo>
                <a:lnTo>
                  <a:pt x="806780" y="156781"/>
                </a:lnTo>
                <a:lnTo>
                  <a:pt x="807542" y="160667"/>
                </a:lnTo>
                <a:lnTo>
                  <a:pt x="827697" y="174637"/>
                </a:lnTo>
                <a:lnTo>
                  <a:pt x="828840" y="174891"/>
                </a:lnTo>
                <a:lnTo>
                  <a:pt x="830402" y="174891"/>
                </a:lnTo>
                <a:lnTo>
                  <a:pt x="832383" y="174637"/>
                </a:lnTo>
                <a:lnTo>
                  <a:pt x="834364" y="174434"/>
                </a:lnTo>
                <a:lnTo>
                  <a:pt x="844346" y="173520"/>
                </a:lnTo>
                <a:lnTo>
                  <a:pt x="844346" y="156781"/>
                </a:lnTo>
                <a:close/>
              </a:path>
              <a:path w="1936750" h="240664">
                <a:moveTo>
                  <a:pt x="578231" y="2755"/>
                </a:moveTo>
                <a:lnTo>
                  <a:pt x="544842" y="2755"/>
                </a:lnTo>
                <a:lnTo>
                  <a:pt x="544842" y="174040"/>
                </a:lnTo>
                <a:lnTo>
                  <a:pt x="578231" y="174040"/>
                </a:lnTo>
                <a:lnTo>
                  <a:pt x="578231" y="102450"/>
                </a:lnTo>
                <a:lnTo>
                  <a:pt x="633960" y="102450"/>
                </a:lnTo>
                <a:lnTo>
                  <a:pt x="620153" y="85940"/>
                </a:lnTo>
                <a:lnTo>
                  <a:pt x="632212" y="70624"/>
                </a:lnTo>
                <a:lnTo>
                  <a:pt x="578231" y="70624"/>
                </a:lnTo>
                <a:lnTo>
                  <a:pt x="578231" y="2755"/>
                </a:lnTo>
                <a:close/>
              </a:path>
              <a:path w="1936750" h="240664">
                <a:moveTo>
                  <a:pt x="633960" y="102450"/>
                </a:moveTo>
                <a:lnTo>
                  <a:pt x="592645" y="102450"/>
                </a:lnTo>
                <a:lnTo>
                  <a:pt x="652945" y="174040"/>
                </a:lnTo>
                <a:lnTo>
                  <a:pt x="693826" y="174040"/>
                </a:lnTo>
                <a:lnTo>
                  <a:pt x="633960" y="102450"/>
                </a:lnTo>
                <a:close/>
              </a:path>
              <a:path w="1936750" h="240664">
                <a:moveTo>
                  <a:pt x="836701" y="93980"/>
                </a:moveTo>
                <a:lnTo>
                  <a:pt x="772985" y="93980"/>
                </a:lnTo>
                <a:lnTo>
                  <a:pt x="780072" y="94640"/>
                </a:lnTo>
                <a:lnTo>
                  <a:pt x="794143" y="97320"/>
                </a:lnTo>
                <a:lnTo>
                  <a:pt x="799579" y="98729"/>
                </a:lnTo>
                <a:lnTo>
                  <a:pt x="803389" y="100215"/>
                </a:lnTo>
                <a:lnTo>
                  <a:pt x="803389" y="120116"/>
                </a:lnTo>
                <a:lnTo>
                  <a:pt x="802919" y="121653"/>
                </a:lnTo>
                <a:lnTo>
                  <a:pt x="801979" y="123634"/>
                </a:lnTo>
                <a:lnTo>
                  <a:pt x="801077" y="125615"/>
                </a:lnTo>
                <a:lnTo>
                  <a:pt x="767961" y="147316"/>
                </a:lnTo>
                <a:lnTo>
                  <a:pt x="754913" y="148615"/>
                </a:lnTo>
                <a:lnTo>
                  <a:pt x="844346" y="148615"/>
                </a:lnTo>
                <a:lnTo>
                  <a:pt x="844346" y="145415"/>
                </a:lnTo>
                <a:lnTo>
                  <a:pt x="839495" y="145072"/>
                </a:lnTo>
                <a:lnTo>
                  <a:pt x="836993" y="144843"/>
                </a:lnTo>
                <a:lnTo>
                  <a:pt x="836841" y="144754"/>
                </a:lnTo>
                <a:lnTo>
                  <a:pt x="836730" y="144449"/>
                </a:lnTo>
                <a:lnTo>
                  <a:pt x="836701" y="93980"/>
                </a:lnTo>
                <a:close/>
              </a:path>
              <a:path w="1936750" h="240664">
                <a:moveTo>
                  <a:pt x="826726" y="30035"/>
                </a:moveTo>
                <a:lnTo>
                  <a:pt x="764946" y="30035"/>
                </a:lnTo>
                <a:lnTo>
                  <a:pt x="773614" y="30661"/>
                </a:lnTo>
                <a:lnTo>
                  <a:pt x="781237" y="32542"/>
                </a:lnTo>
                <a:lnTo>
                  <a:pt x="803371" y="67284"/>
                </a:lnTo>
                <a:lnTo>
                  <a:pt x="803389" y="71818"/>
                </a:lnTo>
                <a:lnTo>
                  <a:pt x="836701" y="71818"/>
                </a:lnTo>
                <a:lnTo>
                  <a:pt x="836590" y="67932"/>
                </a:lnTo>
                <a:lnTo>
                  <a:pt x="835520" y="54120"/>
                </a:lnTo>
                <a:lnTo>
                  <a:pt x="831978" y="40574"/>
                </a:lnTo>
                <a:lnTo>
                  <a:pt x="826726" y="30035"/>
                </a:lnTo>
                <a:close/>
              </a:path>
              <a:path w="1936750" h="240664">
                <a:moveTo>
                  <a:pt x="685647" y="2755"/>
                </a:moveTo>
                <a:lnTo>
                  <a:pt x="645883" y="2755"/>
                </a:lnTo>
                <a:lnTo>
                  <a:pt x="592569" y="70624"/>
                </a:lnTo>
                <a:lnTo>
                  <a:pt x="632212" y="70624"/>
                </a:lnTo>
                <a:lnTo>
                  <a:pt x="685647" y="2755"/>
                </a:lnTo>
                <a:close/>
              </a:path>
              <a:path w="1936750" h="240664">
                <a:moveTo>
                  <a:pt x="767041" y="0"/>
                </a:moveTo>
                <a:lnTo>
                  <a:pt x="726386" y="9023"/>
                </a:lnTo>
                <a:lnTo>
                  <a:pt x="697890" y="25654"/>
                </a:lnTo>
                <a:lnTo>
                  <a:pt x="711873" y="51371"/>
                </a:lnTo>
                <a:lnTo>
                  <a:pt x="720722" y="45598"/>
                </a:lnTo>
                <a:lnTo>
                  <a:pt x="728676" y="40851"/>
                </a:lnTo>
                <a:lnTo>
                  <a:pt x="735738" y="37125"/>
                </a:lnTo>
                <a:lnTo>
                  <a:pt x="741908" y="34417"/>
                </a:lnTo>
                <a:lnTo>
                  <a:pt x="749541" y="31496"/>
                </a:lnTo>
                <a:lnTo>
                  <a:pt x="757224" y="30035"/>
                </a:lnTo>
                <a:lnTo>
                  <a:pt x="826726" y="30035"/>
                </a:lnTo>
                <a:lnTo>
                  <a:pt x="826076" y="28731"/>
                </a:lnTo>
                <a:lnTo>
                  <a:pt x="817816" y="18592"/>
                </a:lnTo>
                <a:lnTo>
                  <a:pt x="807557" y="10458"/>
                </a:lnTo>
                <a:lnTo>
                  <a:pt x="795677" y="4648"/>
                </a:lnTo>
                <a:lnTo>
                  <a:pt x="782172" y="1162"/>
                </a:lnTo>
                <a:lnTo>
                  <a:pt x="767041" y="0"/>
                </a:lnTo>
                <a:close/>
              </a:path>
              <a:path w="1936750" h="240664">
                <a:moveTo>
                  <a:pt x="1009040" y="2755"/>
                </a:moveTo>
                <a:lnTo>
                  <a:pt x="893813" y="2755"/>
                </a:lnTo>
                <a:lnTo>
                  <a:pt x="891077" y="66635"/>
                </a:lnTo>
                <a:lnTo>
                  <a:pt x="890243" y="78957"/>
                </a:lnTo>
                <a:lnTo>
                  <a:pt x="882558" y="121988"/>
                </a:lnTo>
                <a:lnTo>
                  <a:pt x="862012" y="143408"/>
                </a:lnTo>
                <a:lnTo>
                  <a:pt x="853592" y="143408"/>
                </a:lnTo>
                <a:lnTo>
                  <a:pt x="853592" y="174929"/>
                </a:lnTo>
                <a:lnTo>
                  <a:pt x="892445" y="165048"/>
                </a:lnTo>
                <a:lnTo>
                  <a:pt x="913450" y="132073"/>
                </a:lnTo>
                <a:lnTo>
                  <a:pt x="921873" y="85982"/>
                </a:lnTo>
                <a:lnTo>
                  <a:pt x="924293" y="33972"/>
                </a:lnTo>
                <a:lnTo>
                  <a:pt x="1009040" y="33972"/>
                </a:lnTo>
                <a:lnTo>
                  <a:pt x="1009040" y="2755"/>
                </a:lnTo>
                <a:close/>
              </a:path>
              <a:path w="1936750" h="240664">
                <a:moveTo>
                  <a:pt x="1009040" y="33972"/>
                </a:moveTo>
                <a:lnTo>
                  <a:pt x="975741" y="33972"/>
                </a:lnTo>
                <a:lnTo>
                  <a:pt x="975741" y="174040"/>
                </a:lnTo>
                <a:lnTo>
                  <a:pt x="1009040" y="174040"/>
                </a:lnTo>
                <a:lnTo>
                  <a:pt x="1009040" y="33972"/>
                </a:lnTo>
                <a:close/>
              </a:path>
              <a:path w="1936750" h="240664">
                <a:moveTo>
                  <a:pt x="1075169" y="2755"/>
                </a:moveTo>
                <a:lnTo>
                  <a:pt x="1041793" y="2755"/>
                </a:lnTo>
                <a:lnTo>
                  <a:pt x="1041793" y="174040"/>
                </a:lnTo>
                <a:lnTo>
                  <a:pt x="1111453" y="174040"/>
                </a:lnTo>
                <a:lnTo>
                  <a:pt x="1120771" y="173548"/>
                </a:lnTo>
                <a:lnTo>
                  <a:pt x="1155777" y="156868"/>
                </a:lnTo>
                <a:lnTo>
                  <a:pt x="1164188" y="144970"/>
                </a:lnTo>
                <a:lnTo>
                  <a:pt x="1075169" y="144970"/>
                </a:lnTo>
                <a:lnTo>
                  <a:pt x="1075169" y="87871"/>
                </a:lnTo>
                <a:lnTo>
                  <a:pt x="1164745" y="87871"/>
                </a:lnTo>
                <a:lnTo>
                  <a:pt x="1162212" y="82928"/>
                </a:lnTo>
                <a:lnTo>
                  <a:pt x="1123925" y="59782"/>
                </a:lnTo>
                <a:lnTo>
                  <a:pt x="1109967" y="58801"/>
                </a:lnTo>
                <a:lnTo>
                  <a:pt x="1075169" y="58801"/>
                </a:lnTo>
                <a:lnTo>
                  <a:pt x="1075169" y="2755"/>
                </a:lnTo>
                <a:close/>
              </a:path>
              <a:path w="1936750" h="240664">
                <a:moveTo>
                  <a:pt x="1164745" y="87871"/>
                </a:moveTo>
                <a:lnTo>
                  <a:pt x="1116037" y="87871"/>
                </a:lnTo>
                <a:lnTo>
                  <a:pt x="1122032" y="89115"/>
                </a:lnTo>
                <a:lnTo>
                  <a:pt x="1130211" y="94068"/>
                </a:lnTo>
                <a:lnTo>
                  <a:pt x="1133119" y="97396"/>
                </a:lnTo>
                <a:lnTo>
                  <a:pt x="1134795" y="101549"/>
                </a:lnTo>
                <a:lnTo>
                  <a:pt x="1136535" y="105727"/>
                </a:lnTo>
                <a:lnTo>
                  <a:pt x="1137399" y="110426"/>
                </a:lnTo>
                <a:lnTo>
                  <a:pt x="1137399" y="121081"/>
                </a:lnTo>
                <a:lnTo>
                  <a:pt x="1115783" y="144970"/>
                </a:lnTo>
                <a:lnTo>
                  <a:pt x="1164188" y="144970"/>
                </a:lnTo>
                <a:lnTo>
                  <a:pt x="1167227" y="138029"/>
                </a:lnTo>
                <a:lnTo>
                  <a:pt x="1169366" y="130810"/>
                </a:lnTo>
                <a:lnTo>
                  <a:pt x="1170651" y="123238"/>
                </a:lnTo>
                <a:lnTo>
                  <a:pt x="1171079" y="115316"/>
                </a:lnTo>
                <a:lnTo>
                  <a:pt x="1170094" y="103335"/>
                </a:lnTo>
                <a:lnTo>
                  <a:pt x="1167137" y="92540"/>
                </a:lnTo>
                <a:lnTo>
                  <a:pt x="1164745" y="87871"/>
                </a:lnTo>
                <a:close/>
              </a:path>
              <a:path w="1936750" h="240664">
                <a:moveTo>
                  <a:pt x="1223772" y="2755"/>
                </a:moveTo>
                <a:lnTo>
                  <a:pt x="1190396" y="2755"/>
                </a:lnTo>
                <a:lnTo>
                  <a:pt x="1190396" y="174040"/>
                </a:lnTo>
                <a:lnTo>
                  <a:pt x="1223772" y="174040"/>
                </a:lnTo>
                <a:lnTo>
                  <a:pt x="1223772" y="102146"/>
                </a:lnTo>
                <a:lnTo>
                  <a:pt x="1335214" y="102146"/>
                </a:lnTo>
                <a:lnTo>
                  <a:pt x="1335214" y="70929"/>
                </a:lnTo>
                <a:lnTo>
                  <a:pt x="1223772" y="70929"/>
                </a:lnTo>
                <a:lnTo>
                  <a:pt x="1223772" y="2755"/>
                </a:lnTo>
                <a:close/>
              </a:path>
              <a:path w="1936750" h="240664">
                <a:moveTo>
                  <a:pt x="1335214" y="102146"/>
                </a:moveTo>
                <a:lnTo>
                  <a:pt x="1301838" y="102146"/>
                </a:lnTo>
                <a:lnTo>
                  <a:pt x="1301838" y="174040"/>
                </a:lnTo>
                <a:lnTo>
                  <a:pt x="1335214" y="174040"/>
                </a:lnTo>
                <a:lnTo>
                  <a:pt x="1335214" y="102146"/>
                </a:lnTo>
                <a:close/>
              </a:path>
              <a:path w="1936750" h="240664">
                <a:moveTo>
                  <a:pt x="1335214" y="2755"/>
                </a:moveTo>
                <a:lnTo>
                  <a:pt x="1301838" y="2755"/>
                </a:lnTo>
                <a:lnTo>
                  <a:pt x="1301838" y="70929"/>
                </a:lnTo>
                <a:lnTo>
                  <a:pt x="1335214" y="70929"/>
                </a:lnTo>
                <a:lnTo>
                  <a:pt x="1335214" y="2755"/>
                </a:lnTo>
                <a:close/>
              </a:path>
              <a:path w="1936750" h="240664">
                <a:moveTo>
                  <a:pt x="1401292" y="2755"/>
                </a:moveTo>
                <a:lnTo>
                  <a:pt x="1367917" y="2755"/>
                </a:lnTo>
                <a:lnTo>
                  <a:pt x="1367917" y="174040"/>
                </a:lnTo>
                <a:lnTo>
                  <a:pt x="1432369" y="174040"/>
                </a:lnTo>
                <a:lnTo>
                  <a:pt x="1441689" y="173548"/>
                </a:lnTo>
                <a:lnTo>
                  <a:pt x="1476698" y="156868"/>
                </a:lnTo>
                <a:lnTo>
                  <a:pt x="1485104" y="144970"/>
                </a:lnTo>
                <a:lnTo>
                  <a:pt x="1401292" y="144970"/>
                </a:lnTo>
                <a:lnTo>
                  <a:pt x="1401292" y="87871"/>
                </a:lnTo>
                <a:lnTo>
                  <a:pt x="1485692" y="87871"/>
                </a:lnTo>
                <a:lnTo>
                  <a:pt x="1483171" y="82928"/>
                </a:lnTo>
                <a:lnTo>
                  <a:pt x="1444875" y="59782"/>
                </a:lnTo>
                <a:lnTo>
                  <a:pt x="1430883" y="58801"/>
                </a:lnTo>
                <a:lnTo>
                  <a:pt x="1401292" y="58801"/>
                </a:lnTo>
                <a:lnTo>
                  <a:pt x="1401292" y="2755"/>
                </a:lnTo>
                <a:close/>
              </a:path>
              <a:path w="1936750" h="240664">
                <a:moveTo>
                  <a:pt x="1485692" y="87871"/>
                </a:moveTo>
                <a:lnTo>
                  <a:pt x="1437005" y="87871"/>
                </a:lnTo>
                <a:lnTo>
                  <a:pt x="1443024" y="89115"/>
                </a:lnTo>
                <a:lnTo>
                  <a:pt x="1451203" y="94068"/>
                </a:lnTo>
                <a:lnTo>
                  <a:pt x="1454111" y="97396"/>
                </a:lnTo>
                <a:lnTo>
                  <a:pt x="1455788" y="101549"/>
                </a:lnTo>
                <a:lnTo>
                  <a:pt x="1457528" y="105727"/>
                </a:lnTo>
                <a:lnTo>
                  <a:pt x="1458391" y="110426"/>
                </a:lnTo>
                <a:lnTo>
                  <a:pt x="1458391" y="121081"/>
                </a:lnTo>
                <a:lnTo>
                  <a:pt x="1457375" y="125996"/>
                </a:lnTo>
                <a:lnTo>
                  <a:pt x="1455343" y="130403"/>
                </a:lnTo>
                <a:lnTo>
                  <a:pt x="1453362" y="134810"/>
                </a:lnTo>
                <a:lnTo>
                  <a:pt x="1450340" y="138353"/>
                </a:lnTo>
                <a:lnTo>
                  <a:pt x="1442262" y="143662"/>
                </a:lnTo>
                <a:lnTo>
                  <a:pt x="1436738" y="144970"/>
                </a:lnTo>
                <a:lnTo>
                  <a:pt x="1485104" y="144970"/>
                </a:lnTo>
                <a:lnTo>
                  <a:pt x="1488143" y="138029"/>
                </a:lnTo>
                <a:lnTo>
                  <a:pt x="1490283" y="130810"/>
                </a:lnTo>
                <a:lnTo>
                  <a:pt x="1491567" y="123238"/>
                </a:lnTo>
                <a:lnTo>
                  <a:pt x="1491996" y="115316"/>
                </a:lnTo>
                <a:lnTo>
                  <a:pt x="1491015" y="103335"/>
                </a:lnTo>
                <a:lnTo>
                  <a:pt x="1488073" y="92540"/>
                </a:lnTo>
                <a:lnTo>
                  <a:pt x="1485692" y="87871"/>
                </a:lnTo>
                <a:close/>
              </a:path>
              <a:path w="1936750" h="240664">
                <a:moveTo>
                  <a:pt x="1541665" y="3048"/>
                </a:moveTo>
                <a:lnTo>
                  <a:pt x="1508277" y="3048"/>
                </a:lnTo>
                <a:lnTo>
                  <a:pt x="1508277" y="174040"/>
                </a:lnTo>
                <a:lnTo>
                  <a:pt x="1541665" y="174040"/>
                </a:lnTo>
                <a:lnTo>
                  <a:pt x="1541665" y="3048"/>
                </a:lnTo>
                <a:close/>
              </a:path>
              <a:path w="1936750" h="240664">
                <a:moveTo>
                  <a:pt x="1605673" y="2755"/>
                </a:moveTo>
                <a:lnTo>
                  <a:pt x="1574368" y="2755"/>
                </a:lnTo>
                <a:lnTo>
                  <a:pt x="1574368" y="174040"/>
                </a:lnTo>
                <a:lnTo>
                  <a:pt x="1606778" y="174040"/>
                </a:lnTo>
                <a:lnTo>
                  <a:pt x="1606778" y="63500"/>
                </a:lnTo>
                <a:lnTo>
                  <a:pt x="1640713" y="63500"/>
                </a:lnTo>
                <a:lnTo>
                  <a:pt x="1605673" y="2755"/>
                </a:lnTo>
                <a:close/>
              </a:path>
              <a:path w="1936750" h="240664">
                <a:moveTo>
                  <a:pt x="1755101" y="63715"/>
                </a:moveTo>
                <a:lnTo>
                  <a:pt x="1722691" y="63715"/>
                </a:lnTo>
                <a:lnTo>
                  <a:pt x="1722691" y="174040"/>
                </a:lnTo>
                <a:lnTo>
                  <a:pt x="1755101" y="174040"/>
                </a:lnTo>
                <a:lnTo>
                  <a:pt x="1755101" y="63715"/>
                </a:lnTo>
                <a:close/>
              </a:path>
              <a:path w="1936750" h="240664">
                <a:moveTo>
                  <a:pt x="1640713" y="63500"/>
                </a:moveTo>
                <a:lnTo>
                  <a:pt x="1606778" y="63500"/>
                </a:lnTo>
                <a:lnTo>
                  <a:pt x="1654733" y="145719"/>
                </a:lnTo>
                <a:lnTo>
                  <a:pt x="1675409" y="145719"/>
                </a:lnTo>
                <a:lnTo>
                  <a:pt x="1698468" y="105727"/>
                </a:lnTo>
                <a:lnTo>
                  <a:pt x="1665071" y="105727"/>
                </a:lnTo>
                <a:lnTo>
                  <a:pt x="1640713" y="63500"/>
                </a:lnTo>
                <a:close/>
              </a:path>
              <a:path w="1936750" h="240664">
                <a:moveTo>
                  <a:pt x="1755101" y="2755"/>
                </a:moveTo>
                <a:lnTo>
                  <a:pt x="1724774" y="2755"/>
                </a:lnTo>
                <a:lnTo>
                  <a:pt x="1665071" y="105727"/>
                </a:lnTo>
                <a:lnTo>
                  <a:pt x="1698468" y="105727"/>
                </a:lnTo>
                <a:lnTo>
                  <a:pt x="1722691" y="63715"/>
                </a:lnTo>
                <a:lnTo>
                  <a:pt x="1755101" y="63715"/>
                </a:lnTo>
                <a:lnTo>
                  <a:pt x="1755101" y="2755"/>
                </a:lnTo>
                <a:close/>
              </a:path>
              <a:path w="1936750" h="240664">
                <a:moveTo>
                  <a:pt x="1821205" y="3048"/>
                </a:moveTo>
                <a:lnTo>
                  <a:pt x="1787829" y="3048"/>
                </a:lnTo>
                <a:lnTo>
                  <a:pt x="1787829" y="174040"/>
                </a:lnTo>
                <a:lnTo>
                  <a:pt x="1817420" y="174040"/>
                </a:lnTo>
                <a:lnTo>
                  <a:pt x="1857087" y="120510"/>
                </a:lnTo>
                <a:lnTo>
                  <a:pt x="1821205" y="120510"/>
                </a:lnTo>
                <a:lnTo>
                  <a:pt x="1821205" y="3048"/>
                </a:lnTo>
                <a:close/>
              </a:path>
              <a:path w="1936750" h="240664">
                <a:moveTo>
                  <a:pt x="1936292" y="58661"/>
                </a:moveTo>
                <a:lnTo>
                  <a:pt x="1902917" y="58661"/>
                </a:lnTo>
                <a:lnTo>
                  <a:pt x="1902917" y="174040"/>
                </a:lnTo>
                <a:lnTo>
                  <a:pt x="1936292" y="174040"/>
                </a:lnTo>
                <a:lnTo>
                  <a:pt x="1936292" y="58661"/>
                </a:lnTo>
                <a:close/>
              </a:path>
              <a:path w="1936750" h="240664">
                <a:moveTo>
                  <a:pt x="1936292" y="2755"/>
                </a:moveTo>
                <a:lnTo>
                  <a:pt x="1908187" y="2755"/>
                </a:lnTo>
                <a:lnTo>
                  <a:pt x="1821205" y="120510"/>
                </a:lnTo>
                <a:lnTo>
                  <a:pt x="1857087" y="120510"/>
                </a:lnTo>
                <a:lnTo>
                  <a:pt x="1902917" y="58661"/>
                </a:lnTo>
                <a:lnTo>
                  <a:pt x="1936292" y="58661"/>
                </a:lnTo>
                <a:lnTo>
                  <a:pt x="1936292" y="27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0385" y="4154233"/>
            <a:ext cx="2556776" cy="21092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25155" y="2915685"/>
            <a:ext cx="7513320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П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з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др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л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я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м!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95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п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ь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аш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к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риум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п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л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н  </a:t>
            </a:r>
            <a:r>
              <a:rPr dirty="0" sz="2400" spc="35">
                <a:latin typeface="Trebuchet MS"/>
                <a:cs typeface="Trebuchet MS"/>
              </a:rPr>
              <a:t>в</a:t>
            </a:r>
            <a:r>
              <a:rPr dirty="0" sz="2400" spc="130">
                <a:latin typeface="Trebuchet MS"/>
                <a:cs typeface="Trebuchet MS"/>
              </a:rPr>
              <a:t>о</a:t>
            </a:r>
            <a:r>
              <a:rPr dirty="0" sz="2400" spc="45">
                <a:latin typeface="Trebuchet MS"/>
                <a:cs typeface="Trebuchet MS"/>
              </a:rPr>
              <a:t>л</a:t>
            </a:r>
            <a:r>
              <a:rPr dirty="0" sz="2400" spc="55">
                <a:latin typeface="Trebuchet MS"/>
                <a:cs typeface="Trebuchet MS"/>
              </a:rPr>
              <a:t>ш</a:t>
            </a:r>
            <a:r>
              <a:rPr dirty="0" sz="2400" spc="90">
                <a:latin typeface="Trebuchet MS"/>
                <a:cs typeface="Trebuchet MS"/>
              </a:rPr>
              <a:t>е</a:t>
            </a:r>
            <a:r>
              <a:rPr dirty="0" sz="2400" spc="130">
                <a:latin typeface="Trebuchet MS"/>
                <a:cs typeface="Trebuchet MS"/>
              </a:rPr>
              <a:t>б</a:t>
            </a:r>
            <a:r>
              <a:rPr dirty="0" sz="2400" spc="90">
                <a:latin typeface="Trebuchet MS"/>
                <a:cs typeface="Trebuchet MS"/>
              </a:rPr>
              <a:t>с</a:t>
            </a:r>
            <a:r>
              <a:rPr dirty="0" sz="2400" spc="80">
                <a:latin typeface="Trebuchet MS"/>
                <a:cs typeface="Trebuchet MS"/>
              </a:rPr>
              <a:t>т</a:t>
            </a:r>
            <a:r>
              <a:rPr dirty="0" sz="2400" spc="85">
                <a:latin typeface="Trebuchet MS"/>
                <a:cs typeface="Trebuchet MS"/>
              </a:rPr>
              <a:t>в</a:t>
            </a:r>
            <a:r>
              <a:rPr dirty="0" sz="2400" spc="85">
                <a:latin typeface="Trebuchet MS"/>
                <a:cs typeface="Trebuchet MS"/>
              </a:rPr>
              <a:t>о</a:t>
            </a:r>
            <a:r>
              <a:rPr dirty="0" sz="2400" spc="40">
                <a:latin typeface="Trebuchet MS"/>
                <a:cs typeface="Trebuchet MS"/>
              </a:rPr>
              <a:t>м</a:t>
            </a:r>
            <a:r>
              <a:rPr dirty="0" sz="2400" spc="-114"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ук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ш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ями,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з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д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ы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м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ш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м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и 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руками.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Наслаждайтесь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этими </a:t>
            </a:r>
            <a:r>
              <a:rPr dirty="0" sz="2400" spc="30">
                <a:latin typeface="Trebuchet MS"/>
                <a:cs typeface="Trebuchet MS"/>
              </a:rPr>
              <a:t>уникальными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и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latin typeface="Trebuchet MS"/>
                <a:cs typeface="Trebuchet MS"/>
              </a:rPr>
              <a:t>вдохновляющими</a:t>
            </a:r>
            <a:r>
              <a:rPr dirty="0" sz="2400" spc="-114"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творениями!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35917" y="1060561"/>
            <a:ext cx="5610224" cy="816292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75672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50333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2024-05-25T21:08:33Z</dcterms:created>
  <dcterms:modified xsi:type="dcterms:W3CDTF">2024-05-25T21:08:33Z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2024-05-25T00:00:00Z</vt:filetime>
  </property>
</Properties>
</file>